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ubik Light"/>
      <p:regular r:id="rId32"/>
      <p:bold r:id="rId33"/>
      <p:italic r:id="rId34"/>
      <p:boldItalic r:id="rId35"/>
    </p:embeddedFont>
    <p:embeddedFont>
      <p:font typeface="Playfair Display"/>
      <p:regular r:id="rId36"/>
      <p:bold r:id="rId37"/>
      <p:italic r:id="rId38"/>
      <p:boldItalic r:id="rId39"/>
    </p:embeddedFont>
    <p:embeddedFont>
      <p:font typeface="Rubik"/>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44"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regular.fntdata"/><Relationship Id="rId20" Type="http://schemas.openxmlformats.org/officeDocument/2006/relationships/slide" Target="slides/slide15.xml"/><Relationship Id="rId42" Type="http://schemas.openxmlformats.org/officeDocument/2006/relationships/font" Target="fonts/Rubik-italic.fntdata"/><Relationship Id="rId41" Type="http://schemas.openxmlformats.org/officeDocument/2006/relationships/font" Target="fonts/Rubik-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Rubik-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ubikLight-bold.fntdata"/><Relationship Id="rId10" Type="http://schemas.openxmlformats.org/officeDocument/2006/relationships/slide" Target="slides/slide5.xml"/><Relationship Id="rId32" Type="http://schemas.openxmlformats.org/officeDocument/2006/relationships/font" Target="fonts/RubikLight-regular.fntdata"/><Relationship Id="rId13" Type="http://schemas.openxmlformats.org/officeDocument/2006/relationships/slide" Target="slides/slide8.xml"/><Relationship Id="rId35" Type="http://schemas.openxmlformats.org/officeDocument/2006/relationships/font" Target="fonts/RubikLight-boldItalic.fntdata"/><Relationship Id="rId12" Type="http://schemas.openxmlformats.org/officeDocument/2006/relationships/slide" Target="slides/slide7.xml"/><Relationship Id="rId34" Type="http://schemas.openxmlformats.org/officeDocument/2006/relationships/font" Target="fonts/RubikLight-italic.fntdata"/><Relationship Id="rId15" Type="http://schemas.openxmlformats.org/officeDocument/2006/relationships/slide" Target="slides/slide10.xml"/><Relationship Id="rId37" Type="http://schemas.openxmlformats.org/officeDocument/2006/relationships/font" Target="fonts/PlayfairDisplay-bold.fntdata"/><Relationship Id="rId14" Type="http://schemas.openxmlformats.org/officeDocument/2006/relationships/slide" Target="slides/slide9.xml"/><Relationship Id="rId36" Type="http://schemas.openxmlformats.org/officeDocument/2006/relationships/font" Target="fonts/PlayfairDisplay-regular.fntdata"/><Relationship Id="rId17" Type="http://schemas.openxmlformats.org/officeDocument/2006/relationships/slide" Target="slides/slide12.xml"/><Relationship Id="rId39" Type="http://schemas.openxmlformats.org/officeDocument/2006/relationships/font" Target="fonts/PlayfairDisplay-boldItalic.fntdata"/><Relationship Id="rId16" Type="http://schemas.openxmlformats.org/officeDocument/2006/relationships/slide" Target="slides/slide11.xml"/><Relationship Id="rId38" Type="http://schemas.openxmlformats.org/officeDocument/2006/relationships/font" Target="fonts/PlayfairDispl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82" name="Google Shape;1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14" name="Google Shape;21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26" name="Google Shape;22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47" name="Google Shape;24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6" name="Google Shape;25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72" name="Google Shape;27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99" name="Google Shape;99;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81" name="Google Shape;28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92" name="Google Shape;29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99" name="Google Shape;29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06" name="Google Shape;30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12" name="Google Shape;312;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08" name="Google Shape;108;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7" name="Google Shape;14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77" name="Google Shape;17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5" name="Shape 15"/>
        <p:cNvGrpSpPr/>
        <p:nvPr/>
      </p:nvGrpSpPr>
      <p:grpSpPr>
        <a:xfrm>
          <a:off x="0" y="0"/>
          <a:ext cx="0" cy="0"/>
          <a:chOff x="0" y="0"/>
          <a:chExt cx="0" cy="0"/>
        </a:xfrm>
      </p:grpSpPr>
      <p:sp>
        <p:nvSpPr>
          <p:cNvPr id="16" name="Google Shape;16;p2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28"/>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2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 name="Google Shape;19;p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 name="Google Shape;2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68" name="Shape 68"/>
        <p:cNvGrpSpPr/>
        <p:nvPr/>
      </p:nvGrpSpPr>
      <p:grpSpPr>
        <a:xfrm>
          <a:off x="0" y="0"/>
          <a:ext cx="0" cy="0"/>
          <a:chOff x="0" y="0"/>
          <a:chExt cx="0" cy="0"/>
        </a:xfrm>
      </p:grpSpPr>
      <p:sp>
        <p:nvSpPr>
          <p:cNvPr id="69" name="Google Shape;69;p37"/>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37"/>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1" name="Google Shape;71;p37"/>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2" name="Google Shape;72;p3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3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4" name="Google Shape;7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5" name="Shape 75"/>
        <p:cNvGrpSpPr/>
        <p:nvPr/>
      </p:nvGrpSpPr>
      <p:grpSpPr>
        <a:xfrm>
          <a:off x="0" y="0"/>
          <a:ext cx="0" cy="0"/>
          <a:chOff x="0" y="0"/>
          <a:chExt cx="0" cy="0"/>
        </a:xfrm>
      </p:grpSpPr>
      <p:sp>
        <p:nvSpPr>
          <p:cNvPr id="76" name="Google Shape;76;p3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7" name="Google Shape;77;p38"/>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3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3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0" name="Google Shape;8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81" name="Shape 81"/>
        <p:cNvGrpSpPr/>
        <p:nvPr/>
      </p:nvGrpSpPr>
      <p:grpSpPr>
        <a:xfrm>
          <a:off x="0" y="0"/>
          <a:ext cx="0" cy="0"/>
          <a:chOff x="0" y="0"/>
          <a:chExt cx="0" cy="0"/>
        </a:xfrm>
      </p:grpSpPr>
      <p:sp>
        <p:nvSpPr>
          <p:cNvPr id="82" name="Google Shape;82;p39"/>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3" name="Google Shape;83;p39"/>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3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3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21" name="Shape 21"/>
        <p:cNvGrpSpPr/>
        <p:nvPr/>
      </p:nvGrpSpPr>
      <p:grpSpPr>
        <a:xfrm>
          <a:off x="0" y="0"/>
          <a:ext cx="0" cy="0"/>
          <a:chOff x="0" y="0"/>
          <a:chExt cx="0" cy="0"/>
        </a:xfrm>
      </p:grpSpPr>
      <p:sp>
        <p:nvSpPr>
          <p:cNvPr id="22" name="Google Shape;22;p29"/>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29"/>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4" name="Google Shape;24;p2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 name="Google Shape;25;p2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9" name="Google Shape;29;p3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p:cSld name="SECTION_HEADER 2">
    <p:spTree>
      <p:nvGrpSpPr>
        <p:cNvPr id="30" name="Shape 30"/>
        <p:cNvGrpSpPr/>
        <p:nvPr/>
      </p:nvGrpSpPr>
      <p:grpSpPr>
        <a:xfrm>
          <a:off x="0" y="0"/>
          <a:ext cx="0" cy="0"/>
          <a:chOff x="0" y="0"/>
          <a:chExt cx="0" cy="0"/>
        </a:xfrm>
      </p:grpSpPr>
      <p:sp>
        <p:nvSpPr>
          <p:cNvPr id="31" name="Google Shape;31;p31"/>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31"/>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3" name="Google Shape;33;p3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4" name="Google Shape;34;p3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5" name="Google Shape;3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36" name="Shape 36"/>
        <p:cNvGrpSpPr/>
        <p:nvPr/>
      </p:nvGrpSpPr>
      <p:grpSpPr>
        <a:xfrm>
          <a:off x="0" y="0"/>
          <a:ext cx="0" cy="0"/>
          <a:chOff x="0" y="0"/>
          <a:chExt cx="0" cy="0"/>
        </a:xfrm>
      </p:grpSpPr>
      <p:sp>
        <p:nvSpPr>
          <p:cNvPr id="37" name="Google Shape;37;p3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 name="Google Shape;38;p32"/>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32"/>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3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 name="Google Shape;41;p3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 name="Google Shape;4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43" name="Shape 43"/>
        <p:cNvGrpSpPr/>
        <p:nvPr/>
      </p:nvGrpSpPr>
      <p:grpSpPr>
        <a:xfrm>
          <a:off x="0" y="0"/>
          <a:ext cx="0" cy="0"/>
          <a:chOff x="0" y="0"/>
          <a:chExt cx="0" cy="0"/>
        </a:xfrm>
      </p:grpSpPr>
      <p:sp>
        <p:nvSpPr>
          <p:cNvPr id="44" name="Google Shape;44;p33"/>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33"/>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6" name="Google Shape;46;p33"/>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33"/>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33"/>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3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0" name="Google Shape;50;p3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52" name="Shape 52"/>
        <p:cNvGrpSpPr/>
        <p:nvPr/>
      </p:nvGrpSpPr>
      <p:grpSpPr>
        <a:xfrm>
          <a:off x="0" y="0"/>
          <a:ext cx="0" cy="0"/>
          <a:chOff x="0" y="0"/>
          <a:chExt cx="0" cy="0"/>
        </a:xfrm>
      </p:grpSpPr>
      <p:sp>
        <p:nvSpPr>
          <p:cNvPr id="53" name="Google Shape;53;p3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 name="Google Shape;54;p3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3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6" name="Google Shape;5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57" name="Shape 57"/>
        <p:cNvGrpSpPr/>
        <p:nvPr/>
      </p:nvGrpSpPr>
      <p:grpSpPr>
        <a:xfrm>
          <a:off x="0" y="0"/>
          <a:ext cx="0" cy="0"/>
          <a:chOff x="0" y="0"/>
          <a:chExt cx="0" cy="0"/>
        </a:xfrm>
      </p:grpSpPr>
      <p:sp>
        <p:nvSpPr>
          <p:cNvPr id="58" name="Google Shape;58;p3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9" name="Google Shape;59;p3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3" name="Google Shape;63;p36"/>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p36"/>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3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3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D:\Beetroot_work\Logo\BA_Logo-01.png" id="91" name="Google Shape;91;p1"/>
          <p:cNvPicPr preferRelativeResize="0"/>
          <p:nvPr/>
        </p:nvPicPr>
        <p:blipFill rotWithShape="1">
          <a:blip r:embed="rId3">
            <a:alphaModFix/>
          </a:blip>
          <a:srcRect b="0" l="0" r="0" t="0"/>
          <a:stretch/>
        </p:blipFill>
        <p:spPr>
          <a:xfrm>
            <a:off x="9310394" y="473512"/>
            <a:ext cx="2402230" cy="1083280"/>
          </a:xfrm>
          <a:prstGeom prst="rect">
            <a:avLst/>
          </a:prstGeom>
          <a:noFill/>
          <a:ln>
            <a:noFill/>
          </a:ln>
        </p:spPr>
      </p:pic>
      <p:sp>
        <p:nvSpPr>
          <p:cNvPr id="92" name="Google Shape;92;p1"/>
          <p:cNvSpPr txBox="1"/>
          <p:nvPr/>
        </p:nvSpPr>
        <p:spPr>
          <a:xfrm>
            <a:off x="920677" y="875906"/>
            <a:ext cx="8178672" cy="183476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7200" u="none" cap="none" strike="noStrike">
                <a:solidFill>
                  <a:srgbClr val="F1B828"/>
                </a:solidFill>
                <a:latin typeface="Playfair Display"/>
                <a:ea typeface="Playfair Display"/>
                <a:cs typeface="Playfair Display"/>
                <a:sym typeface="Playfair Display"/>
              </a:rPr>
              <a:t>Lorem </a:t>
            </a:r>
            <a:br>
              <a:rPr b="1" i="0" lang="en-GB" sz="6000" u="none" cap="none" strike="noStrike">
                <a:solidFill>
                  <a:srgbClr val="7D6378"/>
                </a:solidFill>
                <a:latin typeface="Playfair Display"/>
                <a:ea typeface="Playfair Display"/>
                <a:cs typeface="Playfair Display"/>
                <a:sym typeface="Playfair Display"/>
              </a:rPr>
            </a:br>
            <a:r>
              <a:rPr b="1" i="0" lang="en-GB" sz="7200" u="none" cap="none" strike="noStrike">
                <a:solidFill>
                  <a:srgbClr val="F1B828"/>
                </a:solidFill>
                <a:latin typeface="Playfair Display"/>
                <a:ea typeface="Playfair Display"/>
                <a:cs typeface="Playfair Display"/>
                <a:sym typeface="Playfair Display"/>
              </a:rPr>
              <a:t>Ipsum</a:t>
            </a:r>
            <a:endParaRPr b="1" i="0" sz="7200" u="none" cap="none" strike="noStrike">
              <a:solidFill>
                <a:srgbClr val="F1B828"/>
              </a:solidFill>
              <a:latin typeface="Playfair Display"/>
              <a:ea typeface="Playfair Display"/>
              <a:cs typeface="Playfair Display"/>
              <a:sym typeface="Playfair Display"/>
            </a:endParaRPr>
          </a:p>
        </p:txBody>
      </p:sp>
      <p:pic>
        <p:nvPicPr>
          <p:cNvPr id="93" name="Google Shape;93;p1"/>
          <p:cNvPicPr preferRelativeResize="0"/>
          <p:nvPr/>
        </p:nvPicPr>
        <p:blipFill rotWithShape="1">
          <a:blip r:embed="rId4">
            <a:alphaModFix/>
          </a:blip>
          <a:srcRect b="0" l="0" r="0" t="0"/>
          <a:stretch/>
        </p:blipFill>
        <p:spPr>
          <a:xfrm>
            <a:off x="-12998" y="3456384"/>
            <a:ext cx="9637390" cy="3429000"/>
          </a:xfrm>
          <a:prstGeom prst="rect">
            <a:avLst/>
          </a:prstGeom>
          <a:noFill/>
          <a:ln>
            <a:noFill/>
          </a:ln>
        </p:spPr>
      </p:pic>
      <p:sp>
        <p:nvSpPr>
          <p:cNvPr id="94" name="Google Shape;94;p1"/>
          <p:cNvSpPr txBox="1"/>
          <p:nvPr/>
        </p:nvSpPr>
        <p:spPr>
          <a:xfrm>
            <a:off x="1197555" y="4537388"/>
            <a:ext cx="1802101" cy="679141"/>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Your name</a:t>
            </a:r>
            <a:endParaRPr b="0" i="0" sz="2000" u="none" cap="none" strike="noStrike">
              <a:solidFill>
                <a:srgbClr val="595959"/>
              </a:solidFill>
              <a:latin typeface="Rubik"/>
              <a:ea typeface="Rubik"/>
              <a:cs typeface="Rubik"/>
              <a:sym typeface="Rubik"/>
            </a:endParaRPr>
          </a:p>
        </p:txBody>
      </p:sp>
      <p:pic>
        <p:nvPicPr>
          <p:cNvPr descr="C:\Users\gelya\OneDrive\Рабочий стол\A_web_partnership-02.png" id="95" name="Google Shape;95;p1"/>
          <p:cNvPicPr preferRelativeResize="0"/>
          <p:nvPr/>
        </p:nvPicPr>
        <p:blipFill rotWithShape="1">
          <a:blip r:embed="rId5">
            <a:alphaModFix/>
          </a:blip>
          <a:srcRect b="0" l="0" r="0" t="0"/>
          <a:stretch/>
        </p:blipFill>
        <p:spPr>
          <a:xfrm>
            <a:off x="4655840" y="620688"/>
            <a:ext cx="6075669" cy="53723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A558D"/>
        </a:solidFill>
      </p:bgPr>
    </p:bg>
    <p:spTree>
      <p:nvGrpSpPr>
        <p:cNvPr id="183"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b="0" l="0" r="0" t="0"/>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4000" u="none" cap="none" strike="noStrike">
                <a:solidFill>
                  <a:srgbClr val="F2F0FF"/>
                </a:solidFill>
                <a:latin typeface="Playfair Display"/>
                <a:ea typeface="Playfair Display"/>
                <a:cs typeface="Playfair Display"/>
                <a:sym typeface="Playfair Display"/>
              </a:rPr>
              <a:t>Title</a:t>
            </a:r>
            <a:endParaRPr b="1" i="0" sz="4000" u="none" cap="none" strike="noStrike">
              <a:solidFill>
                <a:srgbClr val="F2F0FF"/>
              </a:solidFill>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b="0" l="0" r="0" t="0"/>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Clr>
                <a:schemeClr val="dk1"/>
              </a:buClr>
              <a:buSzPts val="1100"/>
              <a:buFont typeface="Arial"/>
              <a:buNone/>
            </a:pPr>
            <a:r>
              <a:rPr lang="en-GB">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Rubik"/>
              <a:ea typeface="Rubik"/>
              <a:cs typeface="Rubik"/>
              <a:sym typeface="Rubik"/>
            </a:endParaRPr>
          </a:p>
          <a:p>
            <a:pPr indent="0" lvl="0" marL="0" rtl="0" algn="l">
              <a:lnSpc>
                <a:spcPct val="120000"/>
              </a:lnSpc>
              <a:spcBef>
                <a:spcPts val="0"/>
              </a:spcBef>
              <a:spcAft>
                <a:spcPts val="0"/>
              </a:spcAft>
              <a:buClr>
                <a:schemeClr val="dk1"/>
              </a:buClr>
              <a:buSzPts val="1100"/>
              <a:buFont typeface="Arial"/>
              <a:buNone/>
            </a:pPr>
            <a:r>
              <a:t/>
            </a:r>
            <a:endParaRPr>
              <a:solidFill>
                <a:srgbClr val="595959"/>
              </a:solidFill>
              <a:latin typeface="Rubik"/>
              <a:ea typeface="Rubik"/>
              <a:cs typeface="Rubik"/>
              <a:sym typeface="Rubik"/>
            </a:endParaRPr>
          </a:p>
          <a:p>
            <a:pPr indent="0" lvl="0" marL="0" rtl="0" algn="l">
              <a:lnSpc>
                <a:spcPct val="120000"/>
              </a:lnSpc>
              <a:spcBef>
                <a:spcPts val="0"/>
              </a:spcBef>
              <a:spcAft>
                <a:spcPts val="0"/>
              </a:spcAft>
              <a:buNone/>
            </a:pPr>
            <a:r>
              <a:rPr lang="en-GB">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Rubik"/>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4000" u="none" cap="none" strike="noStrike">
                <a:solidFill>
                  <a:srgbClr val="5A558D"/>
                </a:solidFill>
                <a:latin typeface="Playfair Display"/>
                <a:ea typeface="Playfair Display"/>
                <a:cs typeface="Playfair Display"/>
                <a:sym typeface="Playfair Display"/>
              </a:rPr>
              <a:t>Title</a:t>
            </a:r>
            <a:endParaRPr b="1" i="0" sz="4000" u="none" cap="none" strike="noStrike">
              <a:solidFill>
                <a:srgbClr val="5A558D"/>
              </a:solidFill>
              <a:latin typeface="Playfair Display"/>
              <a:ea typeface="Playfair Display"/>
              <a:cs typeface="Playfair Display"/>
              <a:sym typeface="Playfair Display"/>
            </a:endParaRPr>
          </a:p>
        </p:txBody>
      </p:sp>
      <p:pic>
        <p:nvPicPr>
          <p:cNvPr descr="C:\Users\gelya\OneDrive\Рабочий стол\A_web_scholarship_head-01.png" id="193" name="Google Shape;193;p11"/>
          <p:cNvPicPr preferRelativeResize="0"/>
          <p:nvPr/>
        </p:nvPicPr>
        <p:blipFill rotWithShape="1">
          <a:blip r:embed="rId4">
            <a:alphaModFix/>
          </a:blip>
          <a:srcRect b="0" l="0" r="0" t="0"/>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b="0" l="0" r="0" t="0"/>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04" name="Google Shape;204;p12"/>
          <p:cNvPicPr preferRelativeResize="0"/>
          <p:nvPr/>
        </p:nvPicPr>
        <p:blipFill rotWithShape="1">
          <a:blip r:embed="rId3">
            <a:alphaModFix/>
          </a:blip>
          <a:srcRect b="0" l="0" r="0" t="0"/>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b="0" l="0" r="0" t="0"/>
          <a:stretch/>
        </p:blipFill>
        <p:spPr>
          <a:xfrm>
            <a:off x="3418576" y="3187109"/>
            <a:ext cx="5354847" cy="3667162"/>
          </a:xfrm>
          <a:prstGeom prst="rect">
            <a:avLst/>
          </a:prstGeom>
          <a:noFill/>
          <a:ln>
            <a:noFill/>
          </a:ln>
        </p:spPr>
      </p:pic>
      <p:sp>
        <p:nvSpPr>
          <p:cNvPr id="206" name="Google Shape;206;p12"/>
          <p:cNvSpPr txBox="1"/>
          <p:nvPr/>
        </p:nvSpPr>
        <p:spPr>
          <a:xfrm>
            <a:off x="401734" y="2507749"/>
            <a:ext cx="2565062" cy="1849714"/>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n-GB" sz="6000" u="none" cap="none" strike="noStrike">
                <a:solidFill>
                  <a:srgbClr val="5A558D"/>
                </a:solidFill>
                <a:latin typeface="Playfair Display"/>
                <a:ea typeface="Playfair Display"/>
                <a:cs typeface="Playfair Display"/>
                <a:sym typeface="Playfair Display"/>
              </a:rPr>
              <a:t>100+</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rPr b="0" i="0" lang="en-GB" sz="1800" u="none" cap="none" strike="noStrike">
                <a:solidFill>
                  <a:srgbClr val="595959"/>
                </a:solidFill>
                <a:latin typeface="Rubik Light"/>
                <a:ea typeface="Rubik Light"/>
                <a:cs typeface="Rubik Light"/>
                <a:sym typeface="Rubik Light"/>
              </a:rPr>
              <a:t>lorem ipsum </a:t>
            </a:r>
            <a:endParaRPr b="0" i="0" sz="1800" u="none" cap="none" strike="noStrike">
              <a:solidFill>
                <a:srgbClr val="595959"/>
              </a:solidFill>
              <a:latin typeface="Rubik Light"/>
              <a:ea typeface="Rubik Light"/>
              <a:cs typeface="Rubik Light"/>
              <a:sym typeface="Rubik Light"/>
            </a:endParaRPr>
          </a:p>
          <a:p>
            <a:pPr indent="0" lvl="0" marL="0" marR="0" rtl="0" algn="ctr">
              <a:lnSpc>
                <a:spcPct val="90000"/>
              </a:lnSpc>
              <a:spcBef>
                <a:spcPts val="0"/>
              </a:spcBef>
              <a:spcAft>
                <a:spcPts val="0"/>
              </a:spcAft>
              <a:buClr>
                <a:srgbClr val="000000"/>
              </a:buClr>
              <a:buSzPts val="1800"/>
              <a:buFont typeface="Arial"/>
              <a:buNone/>
            </a:pPr>
            <a:r>
              <a:rPr b="0" i="0" lang="en-GB" sz="1800" u="none" cap="none" strike="noStrike">
                <a:solidFill>
                  <a:srgbClr val="3F3F3F"/>
                </a:solidFill>
                <a:latin typeface="Rubik Light"/>
                <a:ea typeface="Rubik Light"/>
                <a:cs typeface="Rubik Light"/>
                <a:sym typeface="Rubik Light"/>
              </a:rPr>
              <a:t> </a:t>
            </a:r>
            <a:endParaRPr b="1" i="0" sz="6000" u="none" cap="none" strike="noStrike">
              <a:solidFill>
                <a:srgbClr val="5A558D"/>
              </a:solidFill>
              <a:latin typeface="Playfair Display"/>
              <a:ea typeface="Playfair Display"/>
              <a:cs typeface="Playfair Display"/>
              <a:sym typeface="Playfair Display"/>
            </a:endParaRPr>
          </a:p>
        </p:txBody>
      </p:sp>
      <p:sp>
        <p:nvSpPr>
          <p:cNvPr id="207" name="Google Shape;207;p12"/>
          <p:cNvSpPr txBox="1"/>
          <p:nvPr/>
        </p:nvSpPr>
        <p:spPr>
          <a:xfrm>
            <a:off x="2093661" y="53798"/>
            <a:ext cx="2325979" cy="2762447"/>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lang="en-GB" sz="6000">
                <a:solidFill>
                  <a:srgbClr val="5A558D"/>
                </a:solidFill>
                <a:latin typeface="Playfair Display"/>
                <a:ea typeface="Playfair Display"/>
                <a:cs typeface="Playfair Display"/>
                <a:sym typeface="Playfair Display"/>
              </a:rPr>
              <a:t>200</a:t>
            </a:r>
            <a:r>
              <a:rPr b="1" i="0" lang="en-GB" sz="6000" u="none" cap="none" strike="noStrike">
                <a:solidFill>
                  <a:srgbClr val="5A558D"/>
                </a:solidFill>
                <a:latin typeface="Playfair Display"/>
                <a:ea typeface="Playfair Display"/>
                <a:cs typeface="Playfair Display"/>
                <a:sym typeface="Playfair Display"/>
              </a:rPr>
              <a: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rPr b="0" i="0" lang="en-GB" sz="1800" u="none" cap="none" strike="noStrike">
                <a:solidFill>
                  <a:srgbClr val="595959"/>
                </a:solidFill>
                <a:latin typeface="Rubik Light"/>
                <a:ea typeface="Rubik Light"/>
                <a:cs typeface="Rubik Light"/>
                <a:sym typeface="Rubik Light"/>
              </a:rPr>
              <a:t>quis nostrud</a:t>
            </a:r>
            <a:endParaRPr b="1" i="0" sz="1800" u="none" cap="none" strike="noStrike">
              <a:solidFill>
                <a:srgbClr val="595959"/>
              </a:solidFill>
              <a:latin typeface="Rubik Light"/>
              <a:ea typeface="Rubik Light"/>
              <a:cs typeface="Rubik Light"/>
              <a:sym typeface="Rubik Light"/>
            </a:endParaRPr>
          </a:p>
          <a:p>
            <a:pPr indent="0" lvl="0" marL="0" marR="0" rtl="0" algn="ctr">
              <a:lnSpc>
                <a:spcPct val="90000"/>
              </a:lnSpc>
              <a:spcBef>
                <a:spcPts val="0"/>
              </a:spcBef>
              <a:spcAft>
                <a:spcPts val="0"/>
              </a:spcAft>
              <a:buClr>
                <a:srgbClr val="000000"/>
              </a:buClr>
              <a:buSzPts val="6000"/>
              <a:buFont typeface="Arial"/>
              <a:buNone/>
            </a:pPr>
            <a:r>
              <a:t/>
            </a:r>
            <a:endParaRPr b="1" i="0" sz="6000" u="none" cap="none" strike="noStrike">
              <a:solidFill>
                <a:srgbClr val="5A558D"/>
              </a:solidFill>
              <a:latin typeface="Playfair Display"/>
              <a:ea typeface="Playfair Display"/>
              <a:cs typeface="Playfair Display"/>
              <a:sym typeface="Playfair Display"/>
            </a:endParaRPr>
          </a:p>
        </p:txBody>
      </p:sp>
      <p:sp>
        <p:nvSpPr>
          <p:cNvPr id="208" name="Google Shape;208;p12"/>
          <p:cNvSpPr txBox="1"/>
          <p:nvPr/>
        </p:nvSpPr>
        <p:spPr>
          <a:xfrm>
            <a:off x="5362144" y="1847182"/>
            <a:ext cx="1467710" cy="810918"/>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n-GB" sz="6000" u="none" cap="none" strike="noStrike">
                <a:solidFill>
                  <a:srgbClr val="5A558D"/>
                </a:solidFill>
                <a:latin typeface="Playfair Display"/>
                <a:ea typeface="Playfair Display"/>
                <a:cs typeface="Playfair Display"/>
                <a:sym typeface="Playfair Display"/>
              </a:rPr>
              <a:t>36</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rPr b="0" i="0" lang="en-GB" sz="1800" u="none" cap="none" strike="noStrike">
                <a:solidFill>
                  <a:srgbClr val="595959"/>
                </a:solidFill>
                <a:latin typeface="Rubik Light"/>
                <a:ea typeface="Rubik Light"/>
                <a:cs typeface="Rubik Light"/>
                <a:sym typeface="Rubik Light"/>
              </a:rPr>
              <a:t>adipiscing elit</a:t>
            </a:r>
            <a:endParaRPr b="1" i="0" sz="6000" u="none" cap="none" strike="noStrike">
              <a:solidFill>
                <a:srgbClr val="595959"/>
              </a:solidFill>
              <a:latin typeface="Playfair Display"/>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n-GB" sz="6000" u="none" cap="none" strike="noStrike">
                <a:solidFill>
                  <a:srgbClr val="5A558D"/>
                </a:solidFill>
                <a:latin typeface="Playfair Display"/>
                <a:ea typeface="Playfair Display"/>
                <a:cs typeface="Playfair Display"/>
                <a:sym typeface="Playfair Display"/>
              </a:rPr>
              <a:t>30+</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rPr b="0" i="0" lang="en-GB" sz="1800" u="none" cap="none" strike="noStrike">
                <a:solidFill>
                  <a:srgbClr val="595959"/>
                </a:solidFill>
                <a:latin typeface="Rubik Light"/>
                <a:ea typeface="Rubik Light"/>
                <a:cs typeface="Rubik Light"/>
                <a:sym typeface="Rubik Light"/>
              </a:rPr>
              <a:t>nisi aliquip </a:t>
            </a:r>
            <a:endParaRPr b="0" i="0" sz="1800" u="none" cap="none" strike="noStrike">
              <a:solidFill>
                <a:srgbClr val="595959"/>
              </a:solidFill>
              <a:latin typeface="Rubik Light"/>
              <a:ea typeface="Rubik Light"/>
              <a:cs typeface="Rubik Light"/>
              <a:sym typeface="Rubik Light"/>
            </a:endParaRPr>
          </a:p>
          <a:p>
            <a:pPr indent="0" lvl="0" marL="0" marR="0" rtl="0" algn="ctr">
              <a:lnSpc>
                <a:spcPct val="90000"/>
              </a:lnSpc>
              <a:spcBef>
                <a:spcPts val="0"/>
              </a:spcBef>
              <a:spcAft>
                <a:spcPts val="0"/>
              </a:spcAft>
              <a:buClr>
                <a:srgbClr val="000000"/>
              </a:buClr>
              <a:buSzPts val="1600"/>
              <a:buFont typeface="Arial"/>
              <a:buNone/>
            </a:pPr>
            <a:r>
              <a:rPr b="1" i="0" lang="en-GB" sz="1600" u="none" cap="none" strike="noStrike">
                <a:solidFill>
                  <a:srgbClr val="5A558D"/>
                </a:solidFill>
                <a:latin typeface="Playfair Display"/>
                <a:ea typeface="Playfair Display"/>
                <a:cs typeface="Playfair Display"/>
                <a:sym typeface="Playfair Display"/>
              </a:rPr>
              <a:t> </a:t>
            </a:r>
            <a:endParaRPr b="0" i="0" sz="1400" u="none" cap="none" strike="noStrike">
              <a:solidFill>
                <a:srgbClr val="000000"/>
              </a:solidFill>
              <a:latin typeface="Arial"/>
              <a:ea typeface="Arial"/>
              <a:cs typeface="Arial"/>
              <a:sym typeface="Arial"/>
            </a:endParaRPr>
          </a:p>
        </p:txBody>
      </p:sp>
      <p:sp>
        <p:nvSpPr>
          <p:cNvPr id="210" name="Google Shape;210;p12"/>
          <p:cNvSpPr txBox="1"/>
          <p:nvPr/>
        </p:nvSpPr>
        <p:spPr>
          <a:xfrm>
            <a:off x="7756702" y="1136668"/>
            <a:ext cx="2033440" cy="1679577"/>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n-GB" sz="6000" u="none" cap="none" strike="noStrike">
                <a:solidFill>
                  <a:srgbClr val="5A558D"/>
                </a:solidFill>
                <a:latin typeface="Playfair Display"/>
                <a:ea typeface="Playfair Display"/>
                <a:cs typeface="Playfair Display"/>
                <a:sym typeface="Playfair Display"/>
              </a:rPr>
              <a:t>15+</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rPr b="0" i="0" lang="en-GB" sz="1800" u="none" cap="none" strike="noStrike">
                <a:solidFill>
                  <a:srgbClr val="595959"/>
                </a:solidFill>
                <a:latin typeface="Rubik Light"/>
                <a:ea typeface="Rubik Light"/>
                <a:cs typeface="Rubik Light"/>
                <a:sym typeface="Rubik Light"/>
              </a:rPr>
              <a:t>dolor sit amet consectetur</a:t>
            </a:r>
            <a:endParaRPr b="0" i="0" sz="1800" u="none" cap="none" strike="noStrike">
              <a:solidFill>
                <a:srgbClr val="595959"/>
              </a:solidFill>
              <a:latin typeface="Rubik Light"/>
              <a:ea typeface="Rubik Light"/>
              <a:cs typeface="Rubik Light"/>
              <a:sym typeface="Rubik Light"/>
            </a:endParaRPr>
          </a:p>
          <a:p>
            <a:pPr indent="0" lvl="0" marL="0" marR="0" rtl="0" algn="ctr">
              <a:lnSpc>
                <a:spcPct val="90000"/>
              </a:lnSpc>
              <a:spcBef>
                <a:spcPts val="0"/>
              </a:spcBef>
              <a:spcAft>
                <a:spcPts val="0"/>
              </a:spcAft>
              <a:buClr>
                <a:srgbClr val="000000"/>
              </a:buClr>
              <a:buSzPts val="6000"/>
              <a:buFont typeface="Arial"/>
              <a:buNone/>
            </a:pPr>
            <a:r>
              <a:t/>
            </a:r>
            <a:endParaRPr b="1" i="0" sz="6000" u="none" cap="none" strike="noStrike">
              <a:solidFill>
                <a:srgbClr val="5A558D"/>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5FAF2"/>
        </a:solidFill>
      </p:bgPr>
    </p:bg>
    <p:spTree>
      <p:nvGrpSpPr>
        <p:cNvPr id="215"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Duis aute irure dolor in reprehenderit in voluptate velit esse cillum dolore eu fugiat nulla. </a:t>
            </a:r>
            <a:endParaRPr b="0" i="0" sz="1400" u="none" cap="none" strike="noStrike">
              <a:solidFill>
                <a:srgbClr val="000000"/>
              </a:solidFill>
              <a:latin typeface="Arial"/>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4000" u="none" cap="none" strike="noStrike">
                <a:solidFill>
                  <a:srgbClr val="5A558D"/>
                </a:solidFill>
                <a:latin typeface="Playfair Display"/>
                <a:ea typeface="Playfair Display"/>
                <a:cs typeface="Playfair Display"/>
                <a:sym typeface="Playfair Display"/>
              </a:rPr>
              <a:t>Title</a:t>
            </a:r>
            <a:endParaRPr b="1" i="0" sz="4000" u="none" cap="none" strike="noStrike">
              <a:solidFill>
                <a:srgbClr val="5A558D"/>
              </a:solidFill>
              <a:latin typeface="Playfair Display"/>
              <a:ea typeface="Playfair Display"/>
              <a:cs typeface="Playfair Display"/>
              <a:sym typeface="Playfair Display"/>
            </a:endParaRPr>
          </a:p>
        </p:txBody>
      </p:sp>
      <p:pic>
        <p:nvPicPr>
          <p:cNvPr descr="C:\Users\gelya\OneDrive\Рабочий стол\A_web_teacher_impact-01.png" id="222" name="Google Shape;222;p14"/>
          <p:cNvPicPr preferRelativeResize="0"/>
          <p:nvPr/>
        </p:nvPicPr>
        <p:blipFill rotWithShape="1">
          <a:blip r:embed="rId3">
            <a:alphaModFix/>
          </a:blip>
          <a:srcRect b="0" l="0" r="0" t="0"/>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E"/>
        </a:solidFill>
      </p:bgPr>
    </p:bg>
    <p:spTree>
      <p:nvGrpSpPr>
        <p:cNvPr id="227" name="Shape 227"/>
        <p:cNvGrpSpPr/>
        <p:nvPr/>
      </p:nvGrpSpPr>
      <p:grpSpPr>
        <a:xfrm>
          <a:off x="0" y="0"/>
          <a:ext cx="0" cy="0"/>
          <a:chOff x="0" y="0"/>
          <a:chExt cx="0" cy="0"/>
        </a:xfrm>
      </p:grpSpPr>
      <p:pic>
        <p:nvPicPr>
          <p:cNvPr descr="C:\Users\gelya\OneDrive\Рабочий стол\A_web_vacancies_join-01.png" id="228" name="Google Shape;228;p15"/>
          <p:cNvPicPr preferRelativeResize="0"/>
          <p:nvPr/>
        </p:nvPicPr>
        <p:blipFill rotWithShape="1">
          <a:blip r:embed="rId3">
            <a:alphaModFix/>
          </a:blip>
          <a:srcRect b="0" l="0" r="0" t="0"/>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4000" u="none" cap="none" strike="noStrike">
                <a:solidFill>
                  <a:srgbClr val="5A558D"/>
                </a:solidFill>
                <a:latin typeface="Playfair Display"/>
                <a:ea typeface="Playfair Display"/>
                <a:cs typeface="Playfair Display"/>
                <a:sym typeface="Playfair Display"/>
              </a:rPr>
              <a:t>Title</a:t>
            </a:r>
            <a:endParaRPr b="1" i="0" sz="4000" u="none" cap="none" strike="noStrike">
              <a:solidFill>
                <a:srgbClr val="5A558D"/>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C:\Users\gelya\OneDrive\Рабочий стол\A_personalities_3-01-01.png" id="234" name="Google Shape;234;p16"/>
          <p:cNvPicPr preferRelativeResize="0"/>
          <p:nvPr/>
        </p:nvPicPr>
        <p:blipFill rotWithShape="1">
          <a:blip r:embed="rId3">
            <a:alphaModFix/>
          </a:blip>
          <a:srcRect b="0" l="0" r="0" t="0"/>
          <a:stretch/>
        </p:blipFill>
        <p:spPr>
          <a:xfrm>
            <a:off x="1261595" y="778077"/>
            <a:ext cx="2602157" cy="2602158"/>
          </a:xfrm>
          <a:prstGeom prst="rect">
            <a:avLst/>
          </a:prstGeom>
          <a:noFill/>
          <a:ln>
            <a:noFill/>
          </a:ln>
        </p:spPr>
      </p:pic>
      <p:pic>
        <p:nvPicPr>
          <p:cNvPr descr="C:\Users\gelya\OneDrive\Рабочий стол\A_personalities_2-01-01.png" id="235" name="Google Shape;235;p16"/>
          <p:cNvPicPr preferRelativeResize="0"/>
          <p:nvPr/>
        </p:nvPicPr>
        <p:blipFill rotWithShape="1">
          <a:blip r:embed="rId4">
            <a:alphaModFix/>
          </a:blip>
          <a:srcRect b="0" l="0" r="0" t="0"/>
          <a:stretch/>
        </p:blipFill>
        <p:spPr>
          <a:xfrm flipH="1">
            <a:off x="4772319" y="738160"/>
            <a:ext cx="2642074" cy="2642075"/>
          </a:xfrm>
          <a:prstGeom prst="rect">
            <a:avLst/>
          </a:prstGeom>
          <a:noFill/>
          <a:ln>
            <a:noFill/>
          </a:ln>
        </p:spPr>
      </p:pic>
      <p:pic>
        <p:nvPicPr>
          <p:cNvPr descr="C:\Users\gelya\OneDrive\Рабочий стол\A_personalities_1-01-01.png" id="236" name="Google Shape;236;p16"/>
          <p:cNvPicPr preferRelativeResize="0"/>
          <p:nvPr/>
        </p:nvPicPr>
        <p:blipFill rotWithShape="1">
          <a:blip r:embed="rId5">
            <a:alphaModFix/>
          </a:blip>
          <a:srcRect b="0" l="0" r="0" t="0"/>
          <a:stretch/>
        </p:blipFill>
        <p:spPr>
          <a:xfrm>
            <a:off x="8005121" y="738160"/>
            <a:ext cx="2581176" cy="2581177"/>
          </a:xfrm>
          <a:prstGeom prst="rect">
            <a:avLst/>
          </a:prstGeom>
          <a:noFill/>
          <a:ln>
            <a:noFill/>
          </a:ln>
        </p:spPr>
      </p:pic>
      <p:grpSp>
        <p:nvGrpSpPr>
          <p:cNvPr id="237" name="Google Shape;237;p16"/>
          <p:cNvGrpSpPr/>
          <p:nvPr/>
        </p:nvGrpSpPr>
        <p:grpSpPr>
          <a:xfrm>
            <a:off x="1146243" y="3527506"/>
            <a:ext cx="9899515" cy="2637798"/>
            <a:chOff x="1270100" y="3527506"/>
            <a:chExt cx="9899515" cy="2637798"/>
          </a:xfrm>
        </p:grpSpPr>
        <p:sp>
          <p:nvSpPr>
            <p:cNvPr id="238" name="Google Shape;238;p16"/>
            <p:cNvSpPr txBox="1"/>
            <p:nvPr/>
          </p:nvSpPr>
          <p:spPr>
            <a:xfrm>
              <a:off x="8130149" y="4020935"/>
              <a:ext cx="3039466" cy="1620387"/>
            </a:xfrm>
            <a:prstGeom prst="rect">
              <a:avLst/>
            </a:prstGeom>
            <a:noFill/>
            <a:ln>
              <a:noFill/>
            </a:ln>
          </p:spPr>
          <p:txBody>
            <a:bodyPr anchorCtr="0" anchor="t" bIns="0" lIns="0" spcFirstLastPara="1" rIns="0" wrap="square" tIns="0">
              <a:noAutofit/>
            </a:bodyPr>
            <a:lstStyle/>
            <a:p>
              <a:pPr indent="-317500" lvl="0" marL="457200" marR="0" rtl="0" algn="l">
                <a:lnSpc>
                  <a:spcPct val="140000"/>
                </a:lnSpc>
                <a:spcBef>
                  <a:spcPts val="0"/>
                </a:spcBef>
                <a:spcAft>
                  <a:spcPts val="0"/>
                </a:spcAft>
                <a:buClr>
                  <a:srgbClr val="5A558D"/>
                </a:buClr>
                <a:buSzPts val="1400"/>
                <a:buFont typeface="Roboto"/>
                <a:buChar char="●"/>
              </a:pPr>
              <a:r>
                <a:rPr b="0" i="0" lang="en-GB" sz="1400" u="none" cap="none" strike="noStrike">
                  <a:solidFill>
                    <a:srgbClr val="595959"/>
                  </a:solidFill>
                  <a:latin typeface="Rubik"/>
                  <a:ea typeface="Rubik"/>
                  <a:cs typeface="Rubik"/>
                  <a:sym typeface="Rubik"/>
                </a:rPr>
                <a:t>Duis aute irure dolor in</a:t>
              </a:r>
              <a:endParaRPr b="0" i="0" sz="1400" u="none" cap="none" strike="noStrike">
                <a:solidFill>
                  <a:srgbClr val="000000"/>
                </a:solidFill>
                <a:latin typeface="Arial"/>
                <a:ea typeface="Arial"/>
                <a:cs typeface="Arial"/>
                <a:sym typeface="Arial"/>
              </a:endParaRPr>
            </a:p>
            <a:p>
              <a:pPr indent="-317500" lvl="0" marL="457200" marR="0" rtl="0" algn="l">
                <a:lnSpc>
                  <a:spcPct val="140000"/>
                </a:lnSpc>
                <a:spcBef>
                  <a:spcPts val="0"/>
                </a:spcBef>
                <a:spcAft>
                  <a:spcPts val="0"/>
                </a:spcAft>
                <a:buClr>
                  <a:srgbClr val="5A558D"/>
                </a:buClr>
                <a:buSzPts val="1400"/>
                <a:buFont typeface="Roboto"/>
                <a:buChar char="●"/>
              </a:pPr>
              <a:r>
                <a:rPr b="0" i="0" lang="en-GB" sz="1400" u="none" cap="none" strike="noStrike">
                  <a:solidFill>
                    <a:srgbClr val="595959"/>
                  </a:solidFill>
                  <a:latin typeface="Rubik"/>
                  <a:ea typeface="Rubik"/>
                  <a:cs typeface="Rubik"/>
                  <a:sym typeface="Rubik"/>
                </a:rPr>
                <a:t>reprehenderit in voluptate velit</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5A558D"/>
                </a:buClr>
                <a:buSzPts val="1400"/>
                <a:buFont typeface="Roboto"/>
                <a:buChar char="●"/>
              </a:pPr>
              <a:r>
                <a:rPr b="0" i="0" lang="en-GB" sz="1400" u="none" cap="none" strike="noStrike">
                  <a:solidFill>
                    <a:srgbClr val="595959"/>
                  </a:solidFill>
                  <a:latin typeface="Rubik"/>
                  <a:ea typeface="Rubik"/>
                  <a:cs typeface="Rubik"/>
                  <a:sym typeface="Rubik"/>
                </a:rPr>
                <a:t>esse cillum dolore eu fugiat</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5A558D"/>
                </a:buClr>
                <a:buSzPts val="1400"/>
                <a:buFont typeface="Roboto"/>
                <a:buChar char="●"/>
              </a:pPr>
              <a:r>
                <a:rPr b="0" i="0" lang="en-GB" sz="1400" u="none" cap="none" strike="noStrike">
                  <a:solidFill>
                    <a:srgbClr val="595959"/>
                  </a:solidFill>
                  <a:latin typeface="Rubik"/>
                  <a:ea typeface="Rubik"/>
                  <a:cs typeface="Rubik"/>
                  <a:sym typeface="Rubik"/>
                </a:rPr>
                <a:t>nulla pariatur</a:t>
              </a:r>
              <a:endParaRPr b="0" i="0" sz="1400" u="none" cap="none" strike="noStrike">
                <a:solidFill>
                  <a:srgbClr val="595959"/>
                </a:solidFill>
                <a:latin typeface="Rubik"/>
                <a:ea typeface="Rubik"/>
                <a:cs typeface="Rubik"/>
                <a:sym typeface="Rubik"/>
              </a:endParaRPr>
            </a:p>
          </p:txBody>
        </p:sp>
        <p:sp>
          <p:nvSpPr>
            <p:cNvPr id="239" name="Google Shape;239;p16"/>
            <p:cNvSpPr txBox="1"/>
            <p:nvPr/>
          </p:nvSpPr>
          <p:spPr>
            <a:xfrm>
              <a:off x="1288993" y="4031209"/>
              <a:ext cx="2767791" cy="2134095"/>
            </a:xfrm>
            <a:prstGeom prst="rect">
              <a:avLst/>
            </a:prstGeom>
            <a:noFill/>
            <a:ln>
              <a:noFill/>
            </a:ln>
          </p:spPr>
          <p:txBody>
            <a:bodyPr anchorCtr="0" anchor="t" bIns="0" lIns="0" spcFirstLastPara="1" rIns="0" wrap="square" tIns="0">
              <a:noAutofit/>
            </a:bodyPr>
            <a:lstStyle/>
            <a:p>
              <a:pPr indent="-317500" lvl="0" marL="457200" marR="0" rtl="0" algn="l">
                <a:lnSpc>
                  <a:spcPct val="140000"/>
                </a:lnSpc>
                <a:spcBef>
                  <a:spcPts val="0"/>
                </a:spcBef>
                <a:spcAft>
                  <a:spcPts val="0"/>
                </a:spcAft>
                <a:buClr>
                  <a:srgbClr val="FF6D54"/>
                </a:buClr>
                <a:buSzPts val="1400"/>
                <a:buFont typeface="Roboto"/>
                <a:buChar char="●"/>
              </a:pPr>
              <a:r>
                <a:rPr b="0" i="0" lang="en-GB" sz="1400" u="none" cap="none" strike="noStrike">
                  <a:solidFill>
                    <a:srgbClr val="595959"/>
                  </a:solidFill>
                  <a:latin typeface="Rubik"/>
                  <a:ea typeface="Rubik"/>
                  <a:cs typeface="Rubik"/>
                  <a:sym typeface="Rubik"/>
                </a:rPr>
                <a:t>Ut enim ad minim veniam</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FF6D54"/>
                </a:buClr>
                <a:buSzPts val="1400"/>
                <a:buFont typeface="Roboto"/>
                <a:buChar char="●"/>
              </a:pPr>
              <a:r>
                <a:rPr b="0" i="0" lang="en-GB" sz="1400" u="none" cap="none" strike="noStrike">
                  <a:solidFill>
                    <a:srgbClr val="595959"/>
                  </a:solidFill>
                  <a:latin typeface="Rubik"/>
                  <a:ea typeface="Rubik"/>
                  <a:cs typeface="Rubik"/>
                  <a:sym typeface="Rubik"/>
                </a:rPr>
                <a:t>quis nostrud exercitation</a:t>
              </a:r>
              <a:endParaRPr b="0" i="0" sz="1400" u="none" cap="none" strike="noStrike">
                <a:solidFill>
                  <a:srgbClr val="000000"/>
                </a:solidFill>
                <a:latin typeface="Arial"/>
                <a:ea typeface="Arial"/>
                <a:cs typeface="Arial"/>
                <a:sym typeface="Arial"/>
              </a:endParaRPr>
            </a:p>
            <a:p>
              <a:pPr indent="-317500" lvl="0" marL="457200" marR="0" rtl="0" algn="l">
                <a:lnSpc>
                  <a:spcPct val="140000"/>
                </a:lnSpc>
                <a:spcBef>
                  <a:spcPts val="0"/>
                </a:spcBef>
                <a:spcAft>
                  <a:spcPts val="0"/>
                </a:spcAft>
                <a:buClr>
                  <a:srgbClr val="FF6D54"/>
                </a:buClr>
                <a:buSzPts val="1400"/>
                <a:buFont typeface="Roboto"/>
                <a:buChar char="●"/>
              </a:pPr>
              <a:r>
                <a:rPr b="0" i="0" lang="en-GB" sz="1400" u="none" cap="none" strike="noStrike">
                  <a:solidFill>
                    <a:srgbClr val="595959"/>
                  </a:solidFill>
                  <a:latin typeface="Rubik"/>
                  <a:ea typeface="Rubik"/>
                  <a:cs typeface="Rubik"/>
                  <a:sym typeface="Rubik"/>
                </a:rPr>
                <a:t>ullamco laboris nisi ut</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FF6D54"/>
                </a:buClr>
                <a:buSzPts val="1400"/>
                <a:buFont typeface="Roboto"/>
                <a:buChar char="●"/>
              </a:pPr>
              <a:r>
                <a:rPr b="0" i="0" lang="en-GB" sz="1400" u="none" cap="none" strike="noStrike">
                  <a:solidFill>
                    <a:srgbClr val="595959"/>
                  </a:solidFill>
                  <a:latin typeface="Rubik"/>
                  <a:ea typeface="Rubik"/>
                  <a:cs typeface="Rubik"/>
                  <a:sym typeface="Rubik"/>
                </a:rPr>
                <a:t>aliquip ex ea commodo</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FF6D54"/>
                </a:buClr>
                <a:buSzPts val="1400"/>
                <a:buFont typeface="Roboto"/>
                <a:buChar char="●"/>
              </a:pPr>
              <a:r>
                <a:rPr b="0" i="0" lang="en-GB" sz="1400" u="none" cap="none" strike="noStrike">
                  <a:solidFill>
                    <a:srgbClr val="595959"/>
                  </a:solidFill>
                  <a:latin typeface="Rubik"/>
                  <a:ea typeface="Rubik"/>
                  <a:cs typeface="Rubik"/>
                  <a:sym typeface="Rubik"/>
                </a:rPr>
                <a:t>consequat</a:t>
              </a:r>
              <a:endParaRPr b="0" i="0" sz="1400" u="none" cap="none" strike="noStrike">
                <a:solidFill>
                  <a:srgbClr val="595959"/>
                </a:solidFill>
                <a:latin typeface="Rubik"/>
                <a:ea typeface="Rubik"/>
                <a:cs typeface="Rubik"/>
                <a:sym typeface="Rubik"/>
              </a:endParaRPr>
            </a:p>
          </p:txBody>
        </p:sp>
        <p:sp>
          <p:nvSpPr>
            <p:cNvPr id="240" name="Google Shape;240;p16"/>
            <p:cNvSpPr/>
            <p:nvPr/>
          </p:nvSpPr>
          <p:spPr>
            <a:xfrm>
              <a:off x="1270100" y="3545987"/>
              <a:ext cx="280557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6D54"/>
                  </a:solidFill>
                  <a:latin typeface="Playfair Display"/>
                  <a:ea typeface="Playfair Display"/>
                  <a:cs typeface="Playfair Display"/>
                  <a:sym typeface="Playfair Display"/>
                </a:rPr>
                <a:t>Lorem ipsum dolor </a:t>
              </a:r>
              <a:endParaRPr b="1" i="0" sz="1400" u="none" cap="none" strike="noStrike">
                <a:solidFill>
                  <a:srgbClr val="FF6D54"/>
                </a:solidFill>
                <a:latin typeface="Playfair Display"/>
                <a:ea typeface="Playfair Display"/>
                <a:cs typeface="Playfair Display"/>
                <a:sym typeface="Playfair Display"/>
              </a:endParaRPr>
            </a:p>
          </p:txBody>
        </p:sp>
        <p:sp>
          <p:nvSpPr>
            <p:cNvPr id="241" name="Google Shape;241;p16"/>
            <p:cNvSpPr txBox="1"/>
            <p:nvPr/>
          </p:nvSpPr>
          <p:spPr>
            <a:xfrm>
              <a:off x="4653750" y="4031209"/>
              <a:ext cx="2884500" cy="1438319"/>
            </a:xfrm>
            <a:prstGeom prst="rect">
              <a:avLst/>
            </a:prstGeom>
            <a:noFill/>
            <a:ln>
              <a:noFill/>
            </a:ln>
          </p:spPr>
          <p:txBody>
            <a:bodyPr anchorCtr="0" anchor="t" bIns="0" lIns="0" spcFirstLastPara="1" rIns="0" wrap="square" tIns="0">
              <a:noAutofit/>
            </a:bodyPr>
            <a:lstStyle/>
            <a:p>
              <a:pPr indent="-317500" lvl="0" marL="457200" marR="0" rtl="0" algn="l">
                <a:lnSpc>
                  <a:spcPct val="140000"/>
                </a:lnSpc>
                <a:spcBef>
                  <a:spcPts val="0"/>
                </a:spcBef>
                <a:spcAft>
                  <a:spcPts val="0"/>
                </a:spcAft>
                <a:buClr>
                  <a:srgbClr val="57C5A0"/>
                </a:buClr>
                <a:buSzPts val="1400"/>
                <a:buFont typeface="Roboto"/>
                <a:buChar char="●"/>
              </a:pPr>
              <a:r>
                <a:rPr b="0" i="0" lang="en-GB" sz="1400" u="none" cap="none" strike="noStrike">
                  <a:solidFill>
                    <a:srgbClr val="595959"/>
                  </a:solidFill>
                  <a:latin typeface="Rubik"/>
                  <a:ea typeface="Rubik"/>
                  <a:cs typeface="Rubik"/>
                  <a:sym typeface="Rubik"/>
                </a:rPr>
                <a:t>Lorem ipsum dolor sit amet</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57C5A0"/>
                </a:buClr>
                <a:buSzPts val="1400"/>
                <a:buFont typeface="Roboto"/>
                <a:buChar char="●"/>
              </a:pPr>
              <a:r>
                <a:rPr b="0" i="0" lang="en-GB" sz="1400" u="none" cap="none" strike="noStrike">
                  <a:solidFill>
                    <a:srgbClr val="595959"/>
                  </a:solidFill>
                  <a:latin typeface="Rubik"/>
                  <a:ea typeface="Rubik"/>
                  <a:cs typeface="Rubik"/>
                  <a:sym typeface="Rubik"/>
                </a:rPr>
                <a:t>consectetur adipiscing elit</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57C5A0"/>
                </a:buClr>
                <a:buSzPts val="1400"/>
                <a:buFont typeface="Roboto"/>
                <a:buChar char="●"/>
              </a:pPr>
              <a:r>
                <a:rPr b="0" i="0" lang="en-GB" sz="1400" u="none" cap="none" strike="noStrike">
                  <a:solidFill>
                    <a:srgbClr val="595959"/>
                  </a:solidFill>
                  <a:latin typeface="Rubik"/>
                  <a:ea typeface="Rubik"/>
                  <a:cs typeface="Rubik"/>
                  <a:sym typeface="Rubik"/>
                </a:rPr>
                <a:t>sed do eiusmod tempor</a:t>
              </a:r>
              <a:endParaRPr b="0" i="0" sz="1400" u="none" cap="none" strike="noStrike">
                <a:solidFill>
                  <a:srgbClr val="595959"/>
                </a:solidFill>
                <a:latin typeface="Rubik"/>
                <a:ea typeface="Rubik"/>
                <a:cs typeface="Rubik"/>
                <a:sym typeface="Rubik"/>
              </a:endParaRPr>
            </a:p>
            <a:p>
              <a:pPr indent="-317500" lvl="0" marL="457200" marR="0" rtl="0" algn="l">
                <a:lnSpc>
                  <a:spcPct val="140000"/>
                </a:lnSpc>
                <a:spcBef>
                  <a:spcPts val="0"/>
                </a:spcBef>
                <a:spcAft>
                  <a:spcPts val="0"/>
                </a:spcAft>
                <a:buClr>
                  <a:srgbClr val="57C5A0"/>
                </a:buClr>
                <a:buSzPts val="1400"/>
                <a:buFont typeface="Roboto"/>
                <a:buChar char="●"/>
              </a:pPr>
              <a:r>
                <a:rPr b="0" i="0" lang="en-GB" sz="1400" u="none" cap="none" strike="noStrike">
                  <a:solidFill>
                    <a:srgbClr val="595959"/>
                  </a:solidFill>
                  <a:latin typeface="Rubik"/>
                  <a:ea typeface="Rubik"/>
                  <a:cs typeface="Rubik"/>
                  <a:sym typeface="Rubik"/>
                </a:rPr>
                <a:t>incididunt ut labore et dolore</a:t>
              </a:r>
              <a:endParaRPr b="0" i="0" sz="1400" u="none" cap="none" strike="noStrike">
                <a:solidFill>
                  <a:srgbClr val="595959"/>
                </a:solidFill>
                <a:latin typeface="Rubik"/>
                <a:ea typeface="Rubik"/>
                <a:cs typeface="Rubik"/>
                <a:sym typeface="Rubik"/>
              </a:endParaRPr>
            </a:p>
          </p:txBody>
        </p:sp>
        <p:sp>
          <p:nvSpPr>
            <p:cNvPr id="242" name="Google Shape;242;p16"/>
            <p:cNvSpPr/>
            <p:nvPr/>
          </p:nvSpPr>
          <p:spPr>
            <a:xfrm>
              <a:off x="4994883" y="3545986"/>
              <a:ext cx="2202234"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57C5A0"/>
                  </a:solidFill>
                  <a:latin typeface="Playfair Display"/>
                  <a:ea typeface="Playfair Display"/>
                  <a:cs typeface="Playfair Display"/>
                  <a:sym typeface="Playfair Display"/>
                </a:rPr>
                <a:t>Lorem ipsum</a:t>
              </a:r>
              <a:endParaRPr b="1" i="0" sz="1400" u="none" cap="none" strike="noStrike">
                <a:solidFill>
                  <a:srgbClr val="000000"/>
                </a:solidFill>
                <a:latin typeface="Playfair Display"/>
                <a:ea typeface="Playfair Display"/>
                <a:cs typeface="Playfair Display"/>
                <a:sym typeface="Playfair Display"/>
              </a:endParaRPr>
            </a:p>
          </p:txBody>
        </p:sp>
        <p:sp>
          <p:nvSpPr>
            <p:cNvPr id="243" name="Google Shape;243;p16"/>
            <p:cNvSpPr/>
            <p:nvPr/>
          </p:nvSpPr>
          <p:spPr>
            <a:xfrm>
              <a:off x="8589610" y="3527506"/>
              <a:ext cx="2120545"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5A558D"/>
                  </a:solidFill>
                  <a:latin typeface="Playfair Display"/>
                  <a:ea typeface="Playfair Display"/>
                  <a:cs typeface="Playfair Display"/>
                  <a:sym typeface="Playfair Display"/>
                </a:rPr>
                <a:t>Dolor sit amet</a:t>
              </a:r>
              <a:endParaRPr b="1" i="0" sz="1400" u="none" cap="none" strike="noStrike">
                <a:solidFill>
                  <a:srgbClr val="5A558D"/>
                </a:solidFill>
                <a:latin typeface="Playfair Display"/>
                <a:ea typeface="Playfair Display"/>
                <a:cs typeface="Playfair Display"/>
                <a:sym typeface="Playfair Displ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duis aute irur;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dolor in reprehenderit;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in voluptate velit esse cillum;</a:t>
            </a:r>
            <a:endParaRPr b="0" i="0" sz="2000" u="none" cap="none" strike="noStrike">
              <a:solidFill>
                <a:srgbClr val="595959"/>
              </a:solidFill>
              <a:latin typeface="Rubik"/>
              <a:ea typeface="Rubik"/>
              <a:cs typeface="Rubik"/>
              <a:sym typeface="Rubik"/>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dolore eu fugiat nulla pariatur. </a:t>
            </a:r>
            <a:endParaRPr b="0" i="0" sz="2000" u="none" cap="none" strike="noStrike">
              <a:solidFill>
                <a:srgbClr val="595959"/>
              </a:solidFill>
              <a:latin typeface="Rubik"/>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GB" sz="4000" u="none" cap="none" strike="noStrike">
                <a:solidFill>
                  <a:srgbClr val="F1B828"/>
                </a:solidFill>
                <a:latin typeface="Playfair Display"/>
                <a:ea typeface="Playfair Display"/>
                <a:cs typeface="Playfair Display"/>
                <a:sym typeface="Playfair Display"/>
              </a:rPr>
              <a:t>Title</a:t>
            </a:r>
            <a:endParaRPr b="0" i="0" sz="1400" u="none" cap="none" strike="noStrike">
              <a:solidFill>
                <a:srgbClr val="000000"/>
              </a:solidFill>
              <a:latin typeface="Arial"/>
              <a:ea typeface="Arial"/>
              <a:cs typeface="Arial"/>
              <a:sym typeface="Arial"/>
            </a:endParaRPr>
          </a:p>
        </p:txBody>
      </p:sp>
      <p:pic>
        <p:nvPicPr>
          <p:cNvPr id="252" name="Google Shape;252;p17"/>
          <p:cNvPicPr preferRelativeResize="0"/>
          <p:nvPr/>
        </p:nvPicPr>
        <p:blipFill rotWithShape="1">
          <a:blip r:embed="rId3">
            <a:alphaModFix/>
          </a:blip>
          <a:srcRect b="0" l="0" r="0" t="0"/>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b="0" l="0" r="0" t="0"/>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b="0" l="0" r="0" t="0"/>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595959"/>
                </a:solidFill>
                <a:latin typeface="Playfair Display"/>
                <a:ea typeface="Playfair Display"/>
                <a:cs typeface="Playfair Display"/>
                <a:sym typeface="Playfair Display"/>
              </a:rPr>
              <a:t>Title Lorem ipsum</a:t>
            </a:r>
            <a:endParaRPr b="1" i="0" sz="4000" u="none" cap="none" strike="noStrike">
              <a:solidFill>
                <a:srgbClr val="595959"/>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20805C"/>
              </a:solidFill>
              <a:latin typeface="Playfair Display"/>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b="0" l="0" r="0" t="0"/>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b="0" l="0" r="0" t="0"/>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Lorem ipsum dolor sit amet, consectetur adipiscing elit.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Ut enim ad minim veniam, quis nostrud exercitation ullamco laboris nisi ut aliquip ex ea commodo consequat</a:t>
            </a:r>
            <a:endParaRPr b="0" i="0" sz="1400" u="none" cap="none" strike="noStrike">
              <a:solidFill>
                <a:srgbClr val="595959"/>
              </a:solidFill>
              <a:latin typeface="Rubik"/>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E25A88"/>
                </a:solidFill>
                <a:latin typeface="Playfair Display"/>
                <a:ea typeface="Playfair Display"/>
                <a:cs typeface="Playfair Display"/>
                <a:sym typeface="Playfair Display"/>
              </a:rPr>
              <a:t>Lorem ipsum</a:t>
            </a:r>
            <a:endParaRPr b="1" i="0" sz="2000" u="none" cap="none" strike="noStrike">
              <a:solidFill>
                <a:srgbClr val="E25A88"/>
              </a:solidFill>
              <a:latin typeface="Playfair Display"/>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5A558D"/>
                </a:solidFill>
                <a:latin typeface="Playfair Display"/>
                <a:ea typeface="Playfair Display"/>
                <a:cs typeface="Playfair Display"/>
                <a:sym typeface="Playfair Display"/>
              </a:rPr>
              <a:t>Lorem ipsum</a:t>
            </a:r>
            <a:endParaRPr b="1" i="0" sz="2000" u="none" cap="none" strike="noStrike">
              <a:solidFill>
                <a:srgbClr val="5A558D"/>
              </a:solidFill>
              <a:latin typeface="Playfair Display"/>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Lorem ipsum dolor sit amet, consectetur adipiscing elit, sed do eiusmod tempor incididunt ut labore et dolore magna aliqua. </a:t>
            </a:r>
            <a:endParaRPr b="0" i="0" sz="1400" u="none" cap="none" strike="noStrike">
              <a:solidFill>
                <a:srgbClr val="000000"/>
              </a:solidFill>
              <a:latin typeface="Arial"/>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Lorem ipsum dolor sit amet, consectetur adipiscing elit, sed do eiusmod tempor incididunt ut labore et dolore magna aliqua. </a:t>
            </a:r>
            <a:endParaRPr b="0" i="0" sz="1400" u="none" cap="none" strike="noStrike">
              <a:solidFill>
                <a:srgbClr val="000000"/>
              </a:solidFill>
              <a:latin typeface="Arial"/>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FF6D54"/>
                </a:solidFill>
                <a:latin typeface="Playfair Display"/>
                <a:ea typeface="Playfair Display"/>
                <a:cs typeface="Playfair Display"/>
                <a:sym typeface="Playfair Display"/>
              </a:rPr>
              <a:t>Dolor sit amet</a:t>
            </a:r>
            <a:endParaRPr b="1" i="0" sz="2000" u="none" cap="none" strike="noStrike">
              <a:solidFill>
                <a:srgbClr val="FF6D54"/>
              </a:solidFill>
              <a:latin typeface="Playfair Display"/>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b="7154" l="2767" r="753" t="0"/>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GB" sz="4000" u="none" cap="none" strike="noStrike">
                <a:solidFill>
                  <a:srgbClr val="E16388"/>
                </a:solidFill>
                <a:latin typeface="Playfair Display"/>
                <a:ea typeface="Playfair Display"/>
                <a:cs typeface="Playfair Display"/>
                <a:sym typeface="Playfair Display"/>
              </a:rPr>
              <a:t>Title</a:t>
            </a:r>
            <a:endParaRPr b="0" i="0" sz="1400" u="none" cap="none" strike="noStrike">
              <a:solidFill>
                <a:srgbClr val="000000"/>
              </a:solidFill>
              <a:latin typeface="Arial"/>
              <a:ea typeface="Arial"/>
              <a:cs typeface="Arial"/>
              <a:sym typeface="Arial"/>
            </a:endParaRPr>
          </a:p>
        </p:txBody>
      </p:sp>
      <p:pic>
        <p:nvPicPr>
          <p:cNvPr descr="C:\Users\gelya\OneDrive\Рабочий стол\A_web_student_contact-01.png" id="275" name="Google Shape;275;p19"/>
          <p:cNvPicPr preferRelativeResize="0"/>
          <p:nvPr/>
        </p:nvPicPr>
        <p:blipFill rotWithShape="1">
          <a:blip r:embed="rId3">
            <a:alphaModFix/>
          </a:blip>
          <a:srcRect b="0" l="0" r="57510" t="0"/>
          <a:stretch/>
        </p:blipFill>
        <p:spPr>
          <a:xfrm>
            <a:off x="1" y="1755508"/>
            <a:ext cx="4943872" cy="5129876"/>
          </a:xfrm>
          <a:prstGeom prst="rect">
            <a:avLst/>
          </a:prstGeom>
          <a:noFill/>
          <a:ln>
            <a:noFill/>
          </a:ln>
        </p:spPr>
      </p:pic>
      <p:pic>
        <p:nvPicPr>
          <p:cNvPr descr="C:\Users\gelya\OneDrive\Рабочий стол\A_web_student_contact-01.png" id="276" name="Google Shape;276;p19"/>
          <p:cNvPicPr preferRelativeResize="0"/>
          <p:nvPr/>
        </p:nvPicPr>
        <p:blipFill rotWithShape="1">
          <a:blip r:embed="rId3">
            <a:alphaModFix/>
          </a:blip>
          <a:srcRect b="0" l="61180" r="0" t="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b="0" i="0" sz="2000" u="none" cap="none" strike="noStrike">
              <a:solidFill>
                <a:srgbClr val="595959"/>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id="102" name="Google Shape;102;p2"/>
          <p:cNvSpPr/>
          <p:nvPr/>
        </p:nvSpPr>
        <p:spPr>
          <a:xfrm>
            <a:off x="2190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595959"/>
                </a:solidFill>
                <a:latin typeface="Rubik"/>
                <a:ea typeface="Rubik"/>
                <a:cs typeface="Rubik"/>
                <a:sym typeface="Rubik"/>
              </a:rPr>
              <a:t>Let's get it started </a:t>
            </a:r>
            <a:endParaRPr b="0" i="0" sz="4000" u="none" cap="none" strike="noStrike">
              <a:solidFill>
                <a:srgbClr val="595959"/>
              </a:solidFill>
              <a:latin typeface="Rubik"/>
              <a:ea typeface="Rubik"/>
              <a:cs typeface="Rubik"/>
              <a:sym typeface="Rubik"/>
            </a:endParaRPr>
          </a:p>
        </p:txBody>
      </p:sp>
      <p:pic>
        <p:nvPicPr>
          <p:cNvPr id="104" name="Google Shape;104;p2"/>
          <p:cNvPicPr preferRelativeResize="0"/>
          <p:nvPr/>
        </p:nvPicPr>
        <p:blipFill rotWithShape="1">
          <a:blip r:embed="rId3">
            <a:alphaModFix/>
          </a:blip>
          <a:srcRect b="0" l="0" r="0" t="0"/>
          <a:stretch/>
        </p:blipFill>
        <p:spPr>
          <a:xfrm>
            <a:off x="3116672" y="1340768"/>
            <a:ext cx="5958657" cy="30496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0FF"/>
        </a:solidFill>
      </p:bgPr>
    </p:bg>
    <p:spTree>
      <p:nvGrpSpPr>
        <p:cNvPr id="282"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Duis aute irure dolor in reprehenderit in voluptate velit esse cillum dolore eu fugiat nulla. </a:t>
            </a:r>
            <a:endParaRPr b="0" i="0" sz="2000" u="none" cap="none" strike="noStrike">
              <a:solidFill>
                <a:srgbClr val="595959"/>
              </a:solidFill>
              <a:latin typeface="Rubik"/>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F1B828"/>
                </a:solidFill>
                <a:latin typeface="Playfair Display"/>
                <a:ea typeface="Playfair Display"/>
                <a:cs typeface="Playfair Display"/>
                <a:sym typeface="Playfair Display"/>
              </a:rPr>
              <a:t>Title</a:t>
            </a:r>
            <a:endParaRPr b="0" i="0" sz="1400" u="none" cap="none" strike="noStrike">
              <a:solidFill>
                <a:srgbClr val="000000"/>
              </a:solidFill>
              <a:latin typeface="Arial"/>
              <a:ea typeface="Arial"/>
              <a:cs typeface="Arial"/>
              <a:sym typeface="Arial"/>
            </a:endParaRPr>
          </a:p>
        </p:txBody>
      </p:sp>
      <p:pic>
        <p:nvPicPr>
          <p:cNvPr descr="C:\Users\gelya\OneDrive\Рабочий стол\B_prjcts_web_03.png" id="289" name="Google Shape;289;p21"/>
          <p:cNvPicPr preferRelativeResize="0"/>
          <p:nvPr/>
        </p:nvPicPr>
        <p:blipFill rotWithShape="1">
          <a:blip r:embed="rId3">
            <a:alphaModFix/>
          </a:blip>
          <a:srcRect b="0" l="0" r="0" t="0"/>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Duis aute irure dolor in reprehenderit in voluptate velit esse cillum dolore eu fugiat nulla. </a:t>
            </a:r>
            <a:endParaRPr b="0" i="0" sz="2000" u="none" cap="none" strike="noStrike">
              <a:solidFill>
                <a:srgbClr val="595959"/>
              </a:solidFill>
              <a:latin typeface="Rubik"/>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5A558D"/>
                </a:solidFill>
                <a:latin typeface="Playfair Display"/>
                <a:ea typeface="Playfair Display"/>
                <a:cs typeface="Playfair Display"/>
                <a:sym typeface="Playfair Display"/>
              </a:rPr>
              <a:t>Title</a:t>
            </a:r>
            <a:endParaRPr b="0" i="0" sz="1400" u="none" cap="none" strike="noStrike">
              <a:solidFill>
                <a:srgbClr val="000000"/>
              </a:solidFill>
              <a:latin typeface="Arial"/>
              <a:ea typeface="Arial"/>
              <a:cs typeface="Arial"/>
              <a:sym typeface="Arial"/>
            </a:endParaRPr>
          </a:p>
        </p:txBody>
      </p:sp>
      <p:pic>
        <p:nvPicPr>
          <p:cNvPr id="296" name="Google Shape;296;p22"/>
          <p:cNvPicPr preferRelativeResize="0"/>
          <p:nvPr/>
        </p:nvPicPr>
        <p:blipFill rotWithShape="1">
          <a:blip r:embed="rId3">
            <a:alphaModFix/>
          </a:blip>
          <a:srcRect b="0" l="0" r="0" t="0"/>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Duis aute irure dolor in reprehenderit in voluptate velit esse cillum dolore eu fugiat nulla. </a:t>
            </a:r>
            <a:endParaRPr b="0" i="0" sz="2000" u="none" cap="none" strike="noStrike">
              <a:solidFill>
                <a:srgbClr val="595959"/>
              </a:solidFill>
              <a:latin typeface="Rubik"/>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FF6D54"/>
                </a:solidFill>
                <a:latin typeface="Playfair Display"/>
                <a:ea typeface="Playfair Display"/>
                <a:cs typeface="Playfair Display"/>
                <a:sym typeface="Playfair Display"/>
              </a:rPr>
              <a:t>Title</a:t>
            </a:r>
            <a:endParaRPr b="0" i="0" sz="1400" u="none" cap="none" strike="noStrike">
              <a:solidFill>
                <a:srgbClr val="000000"/>
              </a:solidFill>
              <a:latin typeface="Arial"/>
              <a:ea typeface="Arial"/>
              <a:cs typeface="Arial"/>
              <a:sym typeface="Arial"/>
            </a:endParaRPr>
          </a:p>
        </p:txBody>
      </p:sp>
      <p:pic>
        <p:nvPicPr>
          <p:cNvPr id="303" name="Google Shape;303;p23"/>
          <p:cNvPicPr preferRelativeResize="0"/>
          <p:nvPr/>
        </p:nvPicPr>
        <p:blipFill rotWithShape="1">
          <a:blip r:embed="rId3">
            <a:alphaModFix/>
          </a:blip>
          <a:srcRect b="0" l="0" r="0" t="0"/>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F5FC"/>
        </a:solidFill>
      </p:bgPr>
    </p:bg>
    <p:spTree>
      <p:nvGrpSpPr>
        <p:cNvPr id="307"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b="0" l="0" r="0" t="0"/>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 </a:t>
            </a:r>
            <a:endParaRPr b="0" i="0" sz="4400" u="none" cap="none" strike="noStrike">
              <a:solidFill>
                <a:schemeClr val="dk1"/>
              </a:solidFill>
              <a:latin typeface="Calibri"/>
              <a:ea typeface="Calibri"/>
              <a:cs typeface="Calibri"/>
              <a:sym typeface="Calibri"/>
            </a:endParaRPr>
          </a:p>
        </p:txBody>
      </p:sp>
      <p:sp>
        <p:nvSpPr>
          <p:cNvPr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id="315" name="Google Shape;315;p25"/>
          <p:cNvSpPr/>
          <p:nvPr/>
        </p:nvSpPr>
        <p:spPr>
          <a:xfrm>
            <a:off x="2190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Users\gelya\OneDrive\Рабочий стол\A_web_contact-01.png" id="316" name="Google Shape;316;p25"/>
          <p:cNvPicPr preferRelativeResize="0"/>
          <p:nvPr/>
        </p:nvPicPr>
        <p:blipFill rotWithShape="1">
          <a:blip r:embed="rId3">
            <a:alphaModFix/>
          </a:blip>
          <a:srcRect b="0" l="0" r="0" t="0"/>
          <a:stretch/>
        </p:blipFill>
        <p:spPr>
          <a:xfrm>
            <a:off x="3386299" y="692697"/>
            <a:ext cx="5419403" cy="3411522"/>
          </a:xfrm>
          <a:prstGeom prst="rect">
            <a:avLst/>
          </a:prstGeom>
          <a:noFill/>
          <a:ln>
            <a:noFill/>
          </a:ln>
        </p:spPr>
      </p:pic>
      <p:pic>
        <p:nvPicPr>
          <p:cNvPr descr="C:\Users\gelya\OneDrive\Рабочий стол\Phone.png" id="317" name="Google Shape;317;p25"/>
          <p:cNvPicPr preferRelativeResize="0"/>
          <p:nvPr/>
        </p:nvPicPr>
        <p:blipFill rotWithShape="1">
          <a:blip r:embed="rId4">
            <a:alphaModFix/>
          </a:blip>
          <a:srcRect b="0" l="0" r="0" t="0"/>
          <a:stretch/>
        </p:blipFill>
        <p:spPr>
          <a:xfrm>
            <a:off x="7083021" y="4605677"/>
            <a:ext cx="489235" cy="440822"/>
          </a:xfrm>
          <a:prstGeom prst="rect">
            <a:avLst/>
          </a:prstGeom>
          <a:noFill/>
          <a:ln>
            <a:noFill/>
          </a:ln>
        </p:spPr>
      </p:pic>
      <p:pic>
        <p:nvPicPr>
          <p:cNvPr descr="C:\Users\gelya\OneDrive\Рабочий стол\Link.png" id="318" name="Google Shape;318;p25"/>
          <p:cNvPicPr preferRelativeResize="0"/>
          <p:nvPr/>
        </p:nvPicPr>
        <p:blipFill rotWithShape="1">
          <a:blip r:embed="rId5">
            <a:alphaModFix/>
          </a:blip>
          <a:srcRect b="0" l="0" r="0" t="0"/>
          <a:stretch/>
        </p:blipFill>
        <p:spPr>
          <a:xfrm>
            <a:off x="1451603" y="5706236"/>
            <a:ext cx="504056" cy="451784"/>
          </a:xfrm>
          <a:prstGeom prst="rect">
            <a:avLst/>
          </a:prstGeom>
          <a:noFill/>
          <a:ln>
            <a:noFill/>
          </a:ln>
        </p:spPr>
      </p:pic>
      <p:pic>
        <p:nvPicPr>
          <p:cNvPr descr="C:\Users\gelya\OneDrive\Рабочий стол\linkedin2-01.png" id="319" name="Google Shape;319;p25"/>
          <p:cNvPicPr preferRelativeResize="0"/>
          <p:nvPr/>
        </p:nvPicPr>
        <p:blipFill rotWithShape="1">
          <a:blip r:embed="rId6">
            <a:alphaModFix/>
          </a:blip>
          <a:srcRect b="0" l="0" r="0" t="0"/>
          <a:stretch/>
        </p:blipFill>
        <p:spPr>
          <a:xfrm>
            <a:off x="7198961" y="5703210"/>
            <a:ext cx="257352" cy="257352"/>
          </a:xfrm>
          <a:prstGeom prst="rect">
            <a:avLst/>
          </a:prstGeom>
          <a:noFill/>
          <a:ln>
            <a:noFill/>
          </a:ln>
        </p:spPr>
      </p:pic>
      <p:pic>
        <p:nvPicPr>
          <p:cNvPr descr="C:\Users\gelya\OneDrive\Рабочий стол\skype2-01.png" id="320" name="Google Shape;320;p25"/>
          <p:cNvPicPr preferRelativeResize="0"/>
          <p:nvPr/>
        </p:nvPicPr>
        <p:blipFill rotWithShape="1">
          <a:blip r:embed="rId7">
            <a:alphaModFix/>
          </a:blip>
          <a:srcRect b="0" l="0" r="0" t="0"/>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200"/>
              <a:buFont typeface="Arial"/>
              <a:buNone/>
            </a:pPr>
            <a:r>
              <a:rPr b="0" i="0" lang="en-GB" sz="2200" u="none" cap="none" strike="noStrike">
                <a:solidFill>
                  <a:srgbClr val="595959"/>
                </a:solidFill>
                <a:latin typeface="Rubik"/>
                <a:ea typeface="Rubik"/>
                <a:cs typeface="Rubik"/>
                <a:sym typeface="Rubik"/>
              </a:rPr>
              <a:t>+38012345678</a:t>
            </a:r>
            <a:br>
              <a:rPr b="0" i="0" lang="en-GB" sz="2200" u="none" cap="none" strike="noStrike">
                <a:solidFill>
                  <a:srgbClr val="595959"/>
                </a:solidFill>
                <a:latin typeface="Rubik"/>
                <a:ea typeface="Rubik"/>
                <a:cs typeface="Rubik"/>
                <a:sym typeface="Rubik"/>
              </a:rPr>
            </a:br>
            <a:r>
              <a:rPr b="0" i="0" lang="en-GB" sz="2200" u="none" cap="none" strike="noStrike">
                <a:solidFill>
                  <a:srgbClr val="595959"/>
                </a:solidFill>
                <a:latin typeface="Rubik"/>
                <a:ea typeface="Rubik"/>
                <a:cs typeface="Rubik"/>
                <a:sym typeface="Rubik"/>
              </a:rPr>
              <a:t>andreas.flodstrom</a:t>
            </a:r>
            <a:endParaRPr b="0" i="0" sz="2200" u="none" cap="none" strike="noStrike">
              <a:solidFill>
                <a:srgbClr val="595959"/>
              </a:solidFill>
              <a:latin typeface="Rubik"/>
              <a:ea typeface="Rubik"/>
              <a:cs typeface="Rubik"/>
              <a:sym typeface="Rubik"/>
            </a:endParaRPr>
          </a:p>
          <a:p>
            <a:pPr indent="0" lvl="0" marL="0" marR="0" rtl="0" algn="l">
              <a:lnSpc>
                <a:spcPct val="150000"/>
              </a:lnSpc>
              <a:spcBef>
                <a:spcPts val="0"/>
              </a:spcBef>
              <a:spcAft>
                <a:spcPts val="0"/>
              </a:spcAft>
              <a:buClr>
                <a:srgbClr val="000000"/>
              </a:buClr>
              <a:buSzPts val="2200"/>
              <a:buFont typeface="Arial"/>
              <a:buNone/>
            </a:pPr>
            <a:r>
              <a:rPr b="0" i="0" lang="en-GB" sz="2200" u="none" cap="none" strike="noStrike">
                <a:solidFill>
                  <a:srgbClr val="595959"/>
                </a:solidFill>
                <a:latin typeface="Rubik"/>
                <a:ea typeface="Rubik"/>
                <a:cs typeface="Rubik"/>
                <a:sym typeface="Rubik"/>
              </a:rPr>
              <a:t>andreas-flodstrom</a:t>
            </a:r>
            <a:endParaRPr b="0" i="0" sz="2200" u="none" cap="none" strike="noStrike">
              <a:solidFill>
                <a:srgbClr val="595959"/>
              </a:solidFill>
              <a:latin typeface="Rubik"/>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000"/>
              <a:buFont typeface="Arial"/>
              <a:buNone/>
            </a:pPr>
            <a:r>
              <a:rPr b="0" i="0" lang="en-GB" sz="3000" u="none" cap="none" strike="noStrike">
                <a:solidFill>
                  <a:srgbClr val="FF6D54"/>
                </a:solidFill>
                <a:latin typeface="Rubik"/>
                <a:ea typeface="Rubik"/>
                <a:cs typeface="Rubik"/>
                <a:sym typeface="Rubik"/>
              </a:rPr>
              <a:t>beetroot.academy</a:t>
            </a:r>
            <a:endParaRPr b="0" i="0" sz="3000" u="none" cap="none" strike="noStrike">
              <a:solidFill>
                <a:srgbClr val="FF6D54"/>
              </a:solidFill>
              <a:latin typeface="Rubik"/>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FF6D54"/>
                </a:solidFill>
                <a:latin typeface="Playfair Display"/>
                <a:ea typeface="Playfair Display"/>
                <a:cs typeface="Playfair Display"/>
                <a:sym typeface="Playfair Display"/>
              </a:rPr>
              <a:t>Your 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595959"/>
                </a:solidFill>
                <a:latin typeface="Rubik"/>
                <a:ea typeface="Rubik"/>
                <a:cs typeface="Rubik"/>
                <a:sym typeface="Rubik"/>
              </a:rPr>
              <a:t>Your position</a:t>
            </a:r>
            <a:endParaRPr b="1" i="0" sz="2400" u="none" cap="none" strike="noStrike">
              <a:solidFill>
                <a:srgbClr val="595959"/>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b="25631" l="3908" r="9075" t="17039"/>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000"/>
              <a:buFont typeface="Arial"/>
              <a:buNone/>
            </a:pPr>
            <a:r>
              <a:rPr b="0" i="0" lang="en-GB" sz="3000" u="none" cap="none" strike="noStrike">
                <a:solidFill>
                  <a:srgbClr val="5A558D"/>
                </a:solidFill>
                <a:latin typeface="Rubik"/>
                <a:ea typeface="Rubik"/>
                <a:cs typeface="Rubik"/>
                <a:sym typeface="Rubik"/>
              </a:rPr>
              <a:t>beetroot.academy</a:t>
            </a:r>
            <a:endParaRPr b="0" i="0" sz="1400" u="none" cap="none" strike="noStrike">
              <a:solidFill>
                <a:srgbClr val="000000"/>
              </a:solidFill>
              <a:latin typeface="Arial"/>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n-GB" sz="6000" u="none" cap="none" strike="noStrike">
                <a:solidFill>
                  <a:srgbClr val="5A558D"/>
                </a:solidFill>
                <a:latin typeface="Playfair Display"/>
                <a:ea typeface="Playfair Display"/>
                <a:cs typeface="Playfair Display"/>
                <a:sym typeface="Playfair Display"/>
              </a:rPr>
              <a:t>Дякую!</a:t>
            </a:r>
            <a:endParaRPr b="1" i="0" sz="6000" u="none" cap="none" strike="noStrike">
              <a:solidFill>
                <a:srgbClr val="5A558D"/>
              </a:solidFill>
              <a:latin typeface="Playfair Display"/>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b="0" l="0" r="0" t="0"/>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b="0" l="0" r="0" t="0"/>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p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id="113" name="Google Shape;113;p3"/>
          <p:cNvSpPr/>
          <p:nvPr/>
        </p:nvSpPr>
        <p:spPr>
          <a:xfrm>
            <a:off x="2190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txBox="1"/>
          <p:nvPr/>
        </p:nvSpPr>
        <p:spPr>
          <a:xfrm>
            <a:off x="920677" y="809320"/>
            <a:ext cx="5284814" cy="71319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4000" u="none" cap="none" strike="noStrike">
                <a:solidFill>
                  <a:srgbClr val="5A558D"/>
                </a:solidFill>
                <a:latin typeface="Playfair Display"/>
                <a:ea typeface="Playfair Display"/>
                <a:cs typeface="Playfair Display"/>
                <a:sym typeface="Playfair Display"/>
              </a:rPr>
              <a:t>Content</a:t>
            </a:r>
            <a:endParaRPr b="1" i="0" sz="4000" u="none" cap="none" strike="noStrike">
              <a:solidFill>
                <a:srgbClr val="5A558D"/>
              </a:solidFill>
              <a:latin typeface="Playfair Display"/>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595959"/>
              </a:buClr>
              <a:buSzPts val="2000"/>
              <a:buFont typeface="Arial"/>
              <a:buAutoNum type="arabicPeriod"/>
            </a:pPr>
            <a:r>
              <a:rPr b="0" i="0" lang="en-GB" sz="2000" u="none" cap="none" strike="noStrike">
                <a:solidFill>
                  <a:srgbClr val="595959"/>
                </a:solidFill>
                <a:latin typeface="Rubik"/>
                <a:ea typeface="Rubik"/>
                <a:cs typeface="Rubik"/>
                <a:sym typeface="Rubik"/>
              </a:rPr>
              <a:t>Dolor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2000"/>
              <a:buFont typeface="Arial"/>
              <a:buAutoNum type="arabicPeriod"/>
            </a:pPr>
            <a:r>
              <a:rPr b="0" i="0" lang="en-GB" sz="2000" u="none" cap="none" strike="noStrike">
                <a:solidFill>
                  <a:srgbClr val="595959"/>
                </a:solidFill>
                <a:latin typeface="Rubik"/>
                <a:ea typeface="Rubik"/>
                <a:cs typeface="Rubik"/>
                <a:sym typeface="Rubik"/>
              </a:rPr>
              <a:t>Sit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2000"/>
              <a:buFont typeface="Arial"/>
              <a:buAutoNum type="arabicPeriod"/>
            </a:pPr>
            <a:r>
              <a:rPr b="0" i="0" lang="en-GB" sz="2000" u="none" cap="none" strike="noStrike">
                <a:solidFill>
                  <a:srgbClr val="595959"/>
                </a:solidFill>
                <a:latin typeface="Rubik"/>
                <a:ea typeface="Rubik"/>
                <a:cs typeface="Rubik"/>
                <a:sym typeface="Rubik"/>
              </a:rPr>
              <a:t>Amet</a:t>
            </a:r>
            <a:endParaRPr b="0" i="0" sz="2000" u="none" cap="none" strike="noStrike">
              <a:solidFill>
                <a:srgbClr val="595959"/>
              </a:solidFill>
              <a:latin typeface="Rubik"/>
              <a:ea typeface="Rubik"/>
              <a:cs typeface="Rubik"/>
              <a:sym typeface="Rubik"/>
            </a:endParaRPr>
          </a:p>
          <a:p>
            <a:pPr indent="-342900" lvl="0" marL="342900" marR="0" rtl="0" algn="l">
              <a:lnSpc>
                <a:spcPct val="150000"/>
              </a:lnSpc>
              <a:spcBef>
                <a:spcPts val="0"/>
              </a:spcBef>
              <a:spcAft>
                <a:spcPts val="0"/>
              </a:spcAft>
              <a:buClr>
                <a:srgbClr val="595959"/>
              </a:buClr>
              <a:buSzPts val="2000"/>
              <a:buFont typeface="Arial"/>
              <a:buAutoNum type="arabicPeriod"/>
            </a:pPr>
            <a:r>
              <a:rPr b="0" i="0" lang="en-GB" sz="2000" u="none" cap="none" strike="noStrike">
                <a:solidFill>
                  <a:srgbClr val="595959"/>
                </a:solidFill>
                <a:latin typeface="Rubik"/>
                <a:ea typeface="Rubik"/>
                <a:cs typeface="Rubik"/>
                <a:sym typeface="Rubik"/>
              </a:rPr>
              <a:t>Consectetur</a:t>
            </a:r>
            <a:endParaRPr b="0" i="0" sz="2000" u="none" cap="none" strike="noStrike">
              <a:solidFill>
                <a:srgbClr val="595959"/>
              </a:solidFill>
              <a:latin typeface="Rubik"/>
              <a:ea typeface="Rubik"/>
              <a:cs typeface="Rubik"/>
              <a:sym typeface="Rubik"/>
            </a:endParaRPr>
          </a:p>
          <a:p>
            <a:pPr indent="-342900" lvl="0" marL="342900" marR="0" rtl="0" algn="l">
              <a:lnSpc>
                <a:spcPct val="150000"/>
              </a:lnSpc>
              <a:spcBef>
                <a:spcPts val="0"/>
              </a:spcBef>
              <a:spcAft>
                <a:spcPts val="0"/>
              </a:spcAft>
              <a:buClr>
                <a:srgbClr val="595959"/>
              </a:buClr>
              <a:buSzPts val="2000"/>
              <a:buFont typeface="Arial"/>
              <a:buAutoNum type="arabicPeriod"/>
            </a:pPr>
            <a:r>
              <a:rPr b="0" i="0" lang="en-GB" sz="2000" u="none" cap="none" strike="noStrike">
                <a:solidFill>
                  <a:srgbClr val="595959"/>
                </a:solidFill>
                <a:latin typeface="Rubik"/>
                <a:ea typeface="Rubik"/>
                <a:cs typeface="Rubik"/>
                <a:sym typeface="Rubik"/>
              </a:rPr>
              <a:t>Lorem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2000"/>
              <a:buFont typeface="Arial"/>
              <a:buAutoNum type="arabicPeriod"/>
            </a:pPr>
            <a:r>
              <a:rPr b="0" i="0" lang="en-GB" sz="2000" u="none" cap="none" strike="noStrike">
                <a:solidFill>
                  <a:srgbClr val="595959"/>
                </a:solidFill>
                <a:latin typeface="Rubik"/>
                <a:ea typeface="Rubik"/>
                <a:cs typeface="Rubik"/>
                <a:sym typeface="Rubik"/>
              </a:rPr>
              <a:t>Ipsum</a:t>
            </a:r>
            <a:endParaRPr b="0" i="0" sz="2000" u="none" cap="none" strike="noStrike">
              <a:solidFill>
                <a:srgbClr val="595959"/>
              </a:solidFill>
              <a:latin typeface="Rubik"/>
              <a:ea typeface="Rubik"/>
              <a:cs typeface="Rubik"/>
              <a:sym typeface="Rubik"/>
            </a:endParaRPr>
          </a:p>
        </p:txBody>
      </p:sp>
      <p:pic>
        <p:nvPicPr>
          <p:cNvPr id="116" name="Google Shape;116;p3"/>
          <p:cNvPicPr preferRelativeResize="0"/>
          <p:nvPr/>
        </p:nvPicPr>
        <p:blipFill rotWithShape="1">
          <a:blip r:embed="rId4">
            <a:alphaModFix/>
          </a:blip>
          <a:srcRect b="0" l="0" r="0" t="0"/>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Duis aute irure dolor in reprehenderit in voluptate velit esse cillum dolore eu fugiat nulla.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000"/>
              <a:buFont typeface="Arial"/>
              <a:buNone/>
            </a:pPr>
            <a:r>
              <a:t/>
            </a:r>
            <a:endParaRPr b="0" i="0" sz="2000" u="none" cap="none" strike="noStrike">
              <a:solidFill>
                <a:srgbClr val="595959"/>
              </a:solidFill>
              <a:latin typeface="Rubik"/>
              <a:ea typeface="Rubik"/>
              <a:cs typeface="Rubik"/>
              <a:sym typeface="Rubik"/>
            </a:endParaRPr>
          </a:p>
        </p:txBody>
      </p:sp>
      <p:pic>
        <p:nvPicPr>
          <p:cNvPr id="122" name="Google Shape;122;p4"/>
          <p:cNvPicPr preferRelativeResize="0"/>
          <p:nvPr/>
        </p:nvPicPr>
        <p:blipFill rotWithShape="1">
          <a:blip r:embed="rId3">
            <a:alphaModFix/>
          </a:blip>
          <a:srcRect b="0" l="0" r="0" t="0"/>
          <a:stretch/>
        </p:blipFill>
        <p:spPr>
          <a:xfrm>
            <a:off x="562141" y="1666362"/>
            <a:ext cx="4104456" cy="3250729"/>
          </a:xfrm>
          <a:prstGeom prst="rect">
            <a:avLst/>
          </a:prstGeom>
          <a:noFill/>
          <a:ln>
            <a:noFill/>
          </a:ln>
        </p:spPr>
      </p:pic>
      <p:sp>
        <p:nvSpPr>
          <p:cNvPr id="123" name="Google Shape;123;p4"/>
          <p:cNvSpPr txBox="1"/>
          <p:nvPr/>
        </p:nvSpPr>
        <p:spPr>
          <a:xfrm>
            <a:off x="5401862" y="814307"/>
            <a:ext cx="2079000" cy="7131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4000" u="none" cap="none" strike="noStrike">
                <a:solidFill>
                  <a:srgbClr val="FF6D54"/>
                </a:solidFill>
                <a:latin typeface="Playfair Display"/>
                <a:ea typeface="Playfair Display"/>
                <a:cs typeface="Playfair Display"/>
                <a:sym typeface="Playfair Display"/>
              </a:rPr>
              <a:t>Title</a:t>
            </a:r>
            <a:endParaRPr b="1" i="0" sz="4000" u="none" cap="none" strike="noStrike">
              <a:solidFill>
                <a:srgbClr val="FF6D54"/>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FF6D54"/>
                </a:solidFill>
                <a:latin typeface="Rubik Light"/>
                <a:ea typeface="Rubik Light"/>
                <a:cs typeface="Rubik Light"/>
                <a:sym typeface="Rubik Light"/>
              </a:rPr>
              <a:t>Lorem ipsum dolor sit amet</a:t>
            </a:r>
            <a:endParaRPr b="0" i="0" sz="2000" u="none" cap="none" strike="noStrike">
              <a:solidFill>
                <a:srgbClr val="FF6D54"/>
              </a:solidFill>
              <a:latin typeface="Rubik Light"/>
              <a:ea typeface="Rubik Light"/>
              <a:cs typeface="Rubik Light"/>
              <a:sym typeface="Rubik Light"/>
            </a:endParaRPr>
          </a:p>
        </p:txBody>
      </p:sp>
      <p:sp>
        <p:nvSpPr>
          <p:cNvPr id="130" name="Google Shape;130;p5"/>
          <p:cNvSpPr txBox="1"/>
          <p:nvPr/>
        </p:nvSpPr>
        <p:spPr>
          <a:xfrm>
            <a:off x="1826375" y="3859575"/>
            <a:ext cx="5472600" cy="1565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Lorem ipsum dolor sit amet, consectetur adipiscing elit, sed do eiusmod tempor incididunt ut labore et dolore magna aliqua.</a:t>
            </a:r>
            <a:endParaRPr b="0" i="0" sz="1400" u="none" cap="none" strike="noStrike">
              <a:solidFill>
                <a:srgbClr val="595959"/>
              </a:solidFill>
              <a:latin typeface="Rubik"/>
              <a:ea typeface="Rubik"/>
              <a:cs typeface="Rubik"/>
              <a:sym typeface="Rubik"/>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Rubik"/>
              <a:ea typeface="Rubik"/>
              <a:cs typeface="Rubik"/>
              <a:sym typeface="Rubik"/>
            </a:endParaRPr>
          </a:p>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Ut enim ad minim veniam, quis nostrud exercitation ullamco laboris nisi ut aliquip ex ea commodo consequat.</a:t>
            </a:r>
            <a:endParaRPr b="0" i="0" sz="1400" u="none" cap="none" strike="noStrike">
              <a:solidFill>
                <a:srgbClr val="595959"/>
              </a:solidFill>
              <a:latin typeface="Rubik"/>
              <a:ea typeface="Rubik"/>
              <a:cs typeface="Rubik"/>
              <a:sym typeface="Rubik"/>
            </a:endParaRPr>
          </a:p>
        </p:txBody>
      </p:sp>
      <p:pic>
        <p:nvPicPr>
          <p:cNvPr descr="C:\Users\gelya\OneDrive\Рабочий стол\A_web_courses_Header_ill-01.png" id="131" name="Google Shape;131;p5"/>
          <p:cNvPicPr preferRelativeResize="0"/>
          <p:nvPr/>
        </p:nvPicPr>
        <p:blipFill rotWithShape="1">
          <a:blip r:embed="rId3">
            <a:alphaModFix/>
          </a:blip>
          <a:srcRect b="0" l="0" r="0" t="0"/>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GB" sz="4000" u="none" cap="none" strike="noStrike">
                <a:solidFill>
                  <a:srgbClr val="5A558D"/>
                </a:solidFill>
                <a:latin typeface="Playfair Display"/>
                <a:ea typeface="Playfair Display"/>
                <a:cs typeface="Playfair Display"/>
                <a:sym typeface="Playfair Display"/>
              </a:rPr>
              <a:t>Title</a:t>
            </a:r>
            <a:endParaRPr b="0" i="0" sz="1400" u="none" cap="none" strike="noStrike">
              <a:solidFill>
                <a:srgbClr val="000000"/>
              </a:solidFill>
              <a:latin typeface="Arial"/>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5A558D"/>
                </a:solidFill>
                <a:latin typeface="Rubik Light"/>
                <a:ea typeface="Rubik Light"/>
                <a:cs typeface="Rubik Light"/>
                <a:sym typeface="Rubik Light"/>
              </a:rPr>
              <a:t>Lorem ipsum dolor sit amet</a:t>
            </a:r>
            <a:endParaRPr b="0" i="0" sz="1400" u="none" cap="none" strike="noStrike">
              <a:solidFill>
                <a:srgbClr val="000000"/>
              </a:solidFill>
              <a:latin typeface="Arial"/>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a:t>
            </a:r>
            <a:endParaRPr b="0" i="0" sz="1400" u="none" cap="none" strike="noStrike">
              <a:solidFill>
                <a:srgbClr val="595959"/>
              </a:solidFill>
              <a:latin typeface="Rubik"/>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5A558D"/>
                </a:solidFill>
                <a:latin typeface="Rubik Light"/>
                <a:ea typeface="Rubik Light"/>
                <a:cs typeface="Rubik Light"/>
                <a:sym typeface="Rubik Light"/>
              </a:rPr>
              <a:t>Lorem ipsum dolor sit amet</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5A558D"/>
                </a:solidFill>
                <a:latin typeface="Rubik Light"/>
                <a:ea typeface="Rubik Light"/>
                <a:cs typeface="Rubik Light"/>
                <a:sym typeface="Rubik Light"/>
              </a:rPr>
              <a:t>Lorem ipsum dolor sit amet</a:t>
            </a:r>
            <a:endParaRPr b="0" i="0" sz="1400" u="none" cap="none" strike="noStrike">
              <a:solidFill>
                <a:srgbClr val="000000"/>
              </a:solidFill>
              <a:latin typeface="Arial"/>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b="0" i="0" sz="1400" u="none" cap="none" strike="noStrike">
              <a:solidFill>
                <a:srgbClr val="595959"/>
              </a:solidFill>
              <a:latin typeface="Rubik"/>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Lorem ipsum dolor sit amet, consectetur adipiscing elit, sed do eiusmod tempor incididunt ut labore et dolore magna aliqua.</a:t>
            </a:r>
            <a:endParaRPr b="0" i="0" sz="1400" u="none" cap="none" strike="noStrike">
              <a:solidFill>
                <a:srgbClr val="595959"/>
              </a:solidFill>
              <a:latin typeface="Rubik"/>
              <a:ea typeface="Rubik"/>
              <a:cs typeface="Rubik"/>
              <a:sym typeface="Rubik"/>
            </a:endParaRPr>
          </a:p>
        </p:txBody>
      </p:sp>
      <p:pic>
        <p:nvPicPr>
          <p:cNvPr descr="D:\Beetroot_work\New site\Course images\A_web_course_header_soft_skills-01.png" id="143" name="Google Shape;143;p6"/>
          <p:cNvPicPr preferRelativeResize="0"/>
          <p:nvPr/>
        </p:nvPicPr>
        <p:blipFill rotWithShape="1">
          <a:blip r:embed="rId3">
            <a:alphaModFix/>
          </a:blip>
          <a:srcRect b="0" l="0" r="0" t="0"/>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duis aute irur;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dolor in reprehenderit;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in voluptate velit esse cillum;</a:t>
            </a:r>
            <a:endParaRPr b="0" i="0" sz="2000" u="none" cap="none" strike="noStrike">
              <a:solidFill>
                <a:srgbClr val="595959"/>
              </a:solidFill>
              <a:latin typeface="Rubik"/>
              <a:ea typeface="Rubik"/>
              <a:cs typeface="Rubik"/>
              <a:sym typeface="Rubik"/>
            </a:endParaRPr>
          </a:p>
          <a:p>
            <a:pPr indent="-342900" lvl="0" marL="34290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595959"/>
                </a:solidFill>
                <a:latin typeface="Rubik"/>
                <a:ea typeface="Rubik"/>
                <a:cs typeface="Rubik"/>
                <a:sym typeface="Rubik"/>
              </a:rPr>
              <a:t>dolore eu fugiat nulla pariatur. </a:t>
            </a:r>
            <a:endParaRPr b="0" i="0" sz="2000" u="none" cap="none" strike="noStrike">
              <a:solidFill>
                <a:srgbClr val="595959"/>
              </a:solidFill>
              <a:latin typeface="Rubik"/>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GB" sz="4000" u="none" cap="none" strike="noStrike">
                <a:solidFill>
                  <a:srgbClr val="F1B828"/>
                </a:solidFill>
                <a:latin typeface="Playfair Display"/>
                <a:ea typeface="Playfair Display"/>
                <a:cs typeface="Playfair Display"/>
                <a:sym typeface="Playfair Display"/>
              </a:rPr>
              <a:t>Title</a:t>
            </a:r>
            <a:endParaRPr b="0" i="0" sz="1400" u="none" cap="none" strike="noStrike">
              <a:solidFill>
                <a:srgbClr val="000000"/>
              </a:solidFill>
              <a:latin typeface="Arial"/>
              <a:ea typeface="Arial"/>
              <a:cs typeface="Arial"/>
              <a:sym typeface="Arial"/>
            </a:endParaRPr>
          </a:p>
        </p:txBody>
      </p:sp>
      <p:pic>
        <p:nvPicPr>
          <p:cNvPr id="152" name="Google Shape;152;p7"/>
          <p:cNvPicPr preferRelativeResize="0"/>
          <p:nvPr/>
        </p:nvPicPr>
        <p:blipFill rotWithShape="1">
          <a:blip r:embed="rId3">
            <a:alphaModFix/>
          </a:blip>
          <a:srcRect b="0" l="0" r="0" t="0"/>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anchorCtr="0" anchor="t" bIns="0" lIns="0" spcFirstLastPara="1" rIns="0" wrap="square" tIns="0">
            <a:noAutofit/>
          </a:bodyPr>
          <a:lstStyle/>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Ut enim ad minim veniam</a:t>
            </a:r>
            <a:endParaRPr b="0" i="0" sz="1400" u="none" cap="none" strike="noStrike">
              <a:solidFill>
                <a:srgbClr val="595959"/>
              </a:solidFill>
              <a:latin typeface="Rubik"/>
              <a:ea typeface="Rubik"/>
              <a:cs typeface="Rubik"/>
              <a:sym typeface="Rubik"/>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quis nostrud exercitation</a:t>
            </a:r>
            <a:endParaRPr b="0" i="0" sz="1400" u="none" cap="none" strike="noStrike">
              <a:solidFill>
                <a:srgbClr val="000000"/>
              </a:solidFill>
              <a:latin typeface="Arial"/>
              <a:ea typeface="Arial"/>
              <a:cs typeface="Arial"/>
              <a:sym typeface="Arial"/>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ullamco laboris nisi ut</a:t>
            </a:r>
            <a:endParaRPr b="0" i="0" sz="1400" u="none" cap="none" strike="noStrike">
              <a:solidFill>
                <a:srgbClr val="595959"/>
              </a:solidFill>
              <a:latin typeface="Rubik"/>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1" i="0" lang="en-GB" sz="4000" u="none" cap="none" strike="noStrike">
                <a:solidFill>
                  <a:srgbClr val="FF6D54"/>
                </a:solidFill>
                <a:latin typeface="Playfair Display"/>
                <a:ea typeface="Playfair Display"/>
                <a:cs typeface="Playfair Display"/>
                <a:sym typeface="Playfair Display"/>
              </a:rPr>
              <a:t>Title</a:t>
            </a:r>
            <a:endParaRPr b="1" i="0" sz="4000" u="none" cap="none" strike="noStrike">
              <a:solidFill>
                <a:srgbClr val="FF6D54"/>
              </a:solidFill>
              <a:latin typeface="Playfair Display"/>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5A558D"/>
                </a:solidFill>
                <a:latin typeface="Rubik Light"/>
                <a:ea typeface="Rubik Light"/>
                <a:cs typeface="Rubik Light"/>
                <a:sym typeface="Rubik Light"/>
              </a:rPr>
              <a:t>Lorem ipsum</a:t>
            </a:r>
            <a:endParaRPr b="0" i="0" sz="1400" u="none" cap="none" strike="noStrike">
              <a:solidFill>
                <a:srgbClr val="5A558D"/>
              </a:solidFill>
              <a:latin typeface="Rubik Light"/>
              <a:ea typeface="Rubik Light"/>
              <a:cs typeface="Rubik Light"/>
              <a:sym typeface="Rubik Light"/>
            </a:endParaRPr>
          </a:p>
        </p:txBody>
      </p:sp>
      <p:pic>
        <p:nvPicPr>
          <p:cNvPr id="160" name="Google Shape;160;p8"/>
          <p:cNvPicPr preferRelativeResize="0"/>
          <p:nvPr/>
        </p:nvPicPr>
        <p:blipFill rotWithShape="1">
          <a:blip r:embed="rId3">
            <a:alphaModFix/>
          </a:blip>
          <a:srcRect b="0" l="0" r="0" t="0"/>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b="0" l="0" r="0" t="0"/>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b="0" l="0" r="0" t="0"/>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anchorCtr="0" anchor="t" bIns="0" lIns="0" spcFirstLastPara="1" rIns="0" wrap="square" tIns="0">
            <a:noAutofit/>
          </a:bodyPr>
          <a:lstStyle/>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Ut enim ad minim veniam</a:t>
            </a:r>
            <a:endParaRPr b="0" i="0" sz="1400" u="none" cap="none" strike="noStrike">
              <a:solidFill>
                <a:srgbClr val="595959"/>
              </a:solidFill>
              <a:latin typeface="Rubik"/>
              <a:ea typeface="Rubik"/>
              <a:cs typeface="Rubik"/>
              <a:sym typeface="Rubik"/>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quis nostrud exercitation</a:t>
            </a:r>
            <a:endParaRPr b="0" i="0" sz="1400" u="none" cap="none" strike="noStrike">
              <a:solidFill>
                <a:srgbClr val="000000"/>
              </a:solidFill>
              <a:latin typeface="Arial"/>
              <a:ea typeface="Arial"/>
              <a:cs typeface="Arial"/>
              <a:sym typeface="Arial"/>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ullamco laboris nisi ut</a:t>
            </a:r>
            <a:endParaRPr b="0" i="0" sz="1400" u="none" cap="none" strike="noStrike">
              <a:solidFill>
                <a:srgbClr val="595959"/>
              </a:solidFill>
              <a:latin typeface="Rubik"/>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5A558D"/>
                </a:solidFill>
                <a:latin typeface="Rubik Light"/>
                <a:ea typeface="Rubik Light"/>
                <a:cs typeface="Rubik Light"/>
                <a:sym typeface="Rubik Light"/>
              </a:rPr>
              <a:t>Lorem ipsum</a:t>
            </a:r>
            <a:endParaRPr b="0" i="0" sz="1400" u="none" cap="none" strike="noStrike">
              <a:solidFill>
                <a:srgbClr val="5A558D"/>
              </a:solidFill>
              <a:latin typeface="Rubik Ligh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anchorCtr="0" anchor="t" bIns="0" lIns="0" spcFirstLastPara="1" rIns="0" wrap="square" tIns="0">
            <a:noAutofit/>
          </a:bodyPr>
          <a:lstStyle/>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Ut enim ad minim veniam</a:t>
            </a:r>
            <a:endParaRPr b="0" i="0" sz="1400" u="none" cap="none" strike="noStrike">
              <a:solidFill>
                <a:srgbClr val="595959"/>
              </a:solidFill>
              <a:latin typeface="Rubik"/>
              <a:ea typeface="Rubik"/>
              <a:cs typeface="Rubik"/>
              <a:sym typeface="Rubik"/>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quis nostrud exercitation</a:t>
            </a:r>
            <a:endParaRPr b="0" i="0" sz="1400" u="none" cap="none" strike="noStrike">
              <a:solidFill>
                <a:srgbClr val="000000"/>
              </a:solidFill>
              <a:latin typeface="Arial"/>
              <a:ea typeface="Arial"/>
              <a:cs typeface="Arial"/>
              <a:sym typeface="Arial"/>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ullamco laboris nisi ut</a:t>
            </a:r>
            <a:endParaRPr b="0" i="0" sz="1400" u="none" cap="none" strike="noStrike">
              <a:solidFill>
                <a:srgbClr val="595959"/>
              </a:solidFill>
              <a:latin typeface="Rubik"/>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5A558D"/>
                </a:solidFill>
                <a:latin typeface="Rubik Light"/>
                <a:ea typeface="Rubik Light"/>
                <a:cs typeface="Rubik Light"/>
                <a:sym typeface="Rubik Light"/>
              </a:rPr>
              <a:t>Lorem ipsum</a:t>
            </a:r>
            <a:endParaRPr b="0" i="0" sz="1400" u="none" cap="none" strike="noStrike">
              <a:solidFill>
                <a:srgbClr val="5A558D"/>
              </a:solidFill>
              <a:latin typeface="Rubik Light"/>
              <a:ea typeface="Rubik Light"/>
              <a:cs typeface="Rubik Light"/>
              <a:sym typeface="Rubik Light"/>
            </a:endParaRPr>
          </a:p>
        </p:txBody>
      </p:sp>
      <p:pic>
        <p:nvPicPr>
          <p:cNvPr id="167" name="Google Shape;167;p8"/>
          <p:cNvPicPr preferRelativeResize="0"/>
          <p:nvPr/>
        </p:nvPicPr>
        <p:blipFill rotWithShape="1">
          <a:blip r:embed="rId6">
            <a:alphaModFix/>
          </a:blip>
          <a:srcRect b="0" l="0" r="0" t="0"/>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5A558D"/>
                </a:solidFill>
                <a:latin typeface="Rubik Light"/>
                <a:ea typeface="Rubik Light"/>
                <a:cs typeface="Rubik Light"/>
                <a:sym typeface="Rubik Light"/>
              </a:rPr>
              <a:t>Lorem ipsum</a:t>
            </a:r>
            <a:endParaRPr b="0" i="0" sz="1400" u="none" cap="none" strike="noStrike">
              <a:solidFill>
                <a:srgbClr val="5A558D"/>
              </a:solidFill>
              <a:latin typeface="Rubik Light"/>
              <a:ea typeface="Rubik Light"/>
              <a:cs typeface="Rubik Light"/>
              <a:sym typeface="Rubik Light"/>
            </a:endParaRPr>
          </a:p>
        </p:txBody>
      </p:sp>
      <p:cxnSp>
        <p:nvCxnSpPr>
          <p:cNvPr id="169" name="Google Shape;169;p8"/>
          <p:cNvCxnSpPr/>
          <p:nvPr/>
        </p:nvCxnSpPr>
        <p:spPr>
          <a:xfrm flipH="1" rot="10800000">
            <a:off x="2443802" y="3190434"/>
            <a:ext cx="1728192" cy="1"/>
          </a:xfrm>
          <a:prstGeom prst="straightConnector1">
            <a:avLst/>
          </a:prstGeom>
          <a:noFill/>
          <a:ln cap="flat" cmpd="sng" w="9525">
            <a:solidFill>
              <a:srgbClr val="EDEEE2"/>
            </a:solidFill>
            <a:prstDash val="solid"/>
            <a:round/>
            <a:headEnd len="sm" w="sm" type="none"/>
            <a:tailEnd len="sm" w="sm" type="none"/>
          </a:ln>
        </p:spPr>
      </p:cxnSp>
      <p:cxnSp>
        <p:nvCxnSpPr>
          <p:cNvPr id="170" name="Google Shape;170;p8"/>
          <p:cNvCxnSpPr/>
          <p:nvPr/>
        </p:nvCxnSpPr>
        <p:spPr>
          <a:xfrm flipH="1" rot="10800000">
            <a:off x="5180106" y="3183631"/>
            <a:ext cx="1745660" cy="6803"/>
          </a:xfrm>
          <a:prstGeom prst="straightConnector1">
            <a:avLst/>
          </a:prstGeom>
          <a:noFill/>
          <a:ln cap="flat" cmpd="sng" w="9525">
            <a:solidFill>
              <a:srgbClr val="EDEEE2"/>
            </a:solidFill>
            <a:prstDash val="solid"/>
            <a:round/>
            <a:headEnd len="sm" w="sm" type="none"/>
            <a:tailEnd len="sm" w="sm" type="none"/>
          </a:ln>
        </p:spPr>
      </p:cxnSp>
      <p:cxnSp>
        <p:nvCxnSpPr>
          <p:cNvPr id="171" name="Google Shape;171;p8"/>
          <p:cNvCxnSpPr/>
          <p:nvPr/>
        </p:nvCxnSpPr>
        <p:spPr>
          <a:xfrm>
            <a:off x="7933878" y="3183631"/>
            <a:ext cx="1814321" cy="3696"/>
          </a:xfrm>
          <a:prstGeom prst="straightConnector1">
            <a:avLst/>
          </a:prstGeom>
          <a:noFill/>
          <a:ln cap="flat" cmpd="sng" w="9525">
            <a:solidFill>
              <a:srgbClr val="EDEEE2"/>
            </a:solidFill>
            <a:prstDash val="solid"/>
            <a:round/>
            <a:headEnd len="sm" w="sm" type="none"/>
            <a:tailEnd len="sm" w="sm" type="none"/>
          </a:ln>
        </p:spPr>
      </p:cxnSp>
      <p:sp>
        <p:nvSpPr>
          <p:cNvPr id="172" name="Google Shape;172;p8"/>
          <p:cNvSpPr txBox="1"/>
          <p:nvPr/>
        </p:nvSpPr>
        <p:spPr>
          <a:xfrm>
            <a:off x="1990190" y="1486112"/>
            <a:ext cx="8211600" cy="11508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2000"/>
              <a:buFont typeface="Arial"/>
              <a:buNone/>
            </a:pPr>
            <a:r>
              <a:rPr b="0" i="0" lang="en-GB" sz="2000" u="none" cap="none" strike="noStrike">
                <a:solidFill>
                  <a:srgbClr val="595959"/>
                </a:solidFill>
                <a:latin typeface="Rubik"/>
                <a:ea typeface="Rubik"/>
                <a:cs typeface="Rubik"/>
                <a:sym typeface="Rubik"/>
              </a:rPr>
              <a:t>Lorem ipsum dolor sit amet, consectetur adipiscing elit, sed do eiusmod tempor incididunt ut labore et dolore magna aliqua</a:t>
            </a:r>
            <a:endParaRPr b="0" i="0" sz="2000" u="none" cap="none" strike="noStrike">
              <a:solidFill>
                <a:srgbClr val="595959"/>
              </a:solidFill>
              <a:latin typeface="Rubik"/>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anchorCtr="0" anchor="t" bIns="0" lIns="0" spcFirstLastPara="1" rIns="0" wrap="square" tIns="0">
            <a:noAutofit/>
          </a:bodyPr>
          <a:lstStyle/>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Ut enim ad minim veniam</a:t>
            </a:r>
            <a:endParaRPr b="0" i="0" sz="1400" u="none" cap="none" strike="noStrike">
              <a:solidFill>
                <a:srgbClr val="595959"/>
              </a:solidFill>
              <a:latin typeface="Rubik"/>
              <a:ea typeface="Rubik"/>
              <a:cs typeface="Rubik"/>
              <a:sym typeface="Rubik"/>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quis nostrud exercitation</a:t>
            </a:r>
            <a:endParaRPr b="0" i="0" sz="1400" u="none" cap="none" strike="noStrike">
              <a:solidFill>
                <a:srgbClr val="000000"/>
              </a:solidFill>
              <a:latin typeface="Arial"/>
              <a:ea typeface="Arial"/>
              <a:cs typeface="Arial"/>
              <a:sym typeface="Arial"/>
            </a:endParaRPr>
          </a:p>
          <a:p>
            <a:pPr indent="0" lvl="0" marL="139700" marR="0" rtl="0" algn="l">
              <a:lnSpc>
                <a:spcPct val="140000"/>
              </a:lnSpc>
              <a:spcBef>
                <a:spcPts val="0"/>
              </a:spcBef>
              <a:spcAft>
                <a:spcPts val="0"/>
              </a:spcAft>
              <a:buClr>
                <a:srgbClr val="000000"/>
              </a:buClr>
              <a:buSzPts val="1400"/>
              <a:buFont typeface="Arial"/>
              <a:buNone/>
            </a:pPr>
            <a:r>
              <a:rPr b="0" i="0" lang="en-GB" sz="1400" u="none" cap="none" strike="noStrike">
                <a:solidFill>
                  <a:srgbClr val="595959"/>
                </a:solidFill>
                <a:latin typeface="Rubik"/>
                <a:ea typeface="Rubik"/>
                <a:cs typeface="Rubik"/>
                <a:sym typeface="Rubik"/>
              </a:rPr>
              <a:t>ullamco laboris nisi ut</a:t>
            </a:r>
            <a:endParaRPr b="0" i="0" sz="1400" u="none" cap="none" strike="noStrike">
              <a:solidFill>
                <a:srgbClr val="595959"/>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E"/>
        </a:solidFill>
      </p:bgPr>
    </p:bg>
    <p:spTree>
      <p:nvGrpSpPr>
        <p:cNvPr id="178"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